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76" r:id="rId3"/>
    <p:sldId id="256" r:id="rId4"/>
    <p:sldId id="258" r:id="rId5"/>
    <p:sldId id="264" r:id="rId6"/>
    <p:sldId id="270" r:id="rId7"/>
    <p:sldId id="273" r:id="rId8"/>
    <p:sldId id="274" r:id="rId9"/>
    <p:sldId id="271" r:id="rId10"/>
    <p:sldId id="272" r:id="rId11"/>
    <p:sldId id="275" r:id="rId12"/>
    <p:sldId id="261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anose="00000500000000000000" pitchFamily="2" charset="-52"/>
      <p:regular r:id="rId20"/>
      <p:bold r:id="rId21"/>
      <p:italic r:id="rId22"/>
      <p:boldItalic r:id="rId23"/>
    </p:embeddedFont>
    <p:embeddedFont>
      <p:font typeface="PP Neue Machina" panose="020B0604020202020204" charset="0"/>
      <p:regular r:id="rId24"/>
      <p:bold r:id="rId25"/>
      <p:italic r:id="rId26"/>
      <p:boldItalic r:id="rId27"/>
    </p:embeddedFont>
    <p:embeddedFont>
      <p:font typeface="TTFirsNeue-Bold" panose="02000803030000020004" charset="-52"/>
      <p:bold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04"/>
    <a:srgbClr val="323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44" y="114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DDAC8-1378-4AEE-82B1-F4B192B1E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FF979D-A881-473D-85D5-3C73088C4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9D910-99B0-4831-B6F4-09C1B49C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63077-4EBB-41C7-BECC-DF502009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0C8FC-3B3C-4692-A769-D7909D5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F5C8ADD6-1CA0-4DE5-95F9-9A56C95F6D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B7770F3C-0FF8-4CE7-88B0-9C765492CF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EBDE187F-DF57-4E4C-A4FB-469BE93331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2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64646-B54D-4D61-B04A-25F2EC8F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CFD1B9-4B6F-4128-BAFD-45B7589FD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12832-4BE2-4E7C-92EC-16474A3B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FF036B-EDA2-4250-AEAE-8328B15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DD1A9-4545-4329-8BFC-69835DF4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6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19D15-D525-48C6-8804-0E970641E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C7C82F-8417-486F-AFE9-84B68DF5A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5B0BF-3DD8-41A6-93C9-D1204AAD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58D68-4968-4A7E-BC08-880E3DA7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3DAE0-C517-4400-9580-6F3B4997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3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85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3D9FD-CCAF-481A-9991-7B6C6512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860F3-1403-4FD1-8CFD-A950E6E7A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FED87-1D10-4BD1-B9D5-2FD8509F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72770-840E-4CD3-81B0-7370CF34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89883-442F-4097-A439-7A5BEEB3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8926BA16-8B21-4CAB-82C3-4FAD42004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366CAE9-C305-48B8-947D-42ABDDF93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7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32A08-71D7-4C48-8C25-0D9FA93C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60BF88-B984-4FCB-A350-177222FA0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878A2-27BA-496E-9B0F-8507DA3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2CC8A-21FD-4319-9EE6-BE0421AC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F4459-69B1-4C01-985E-E5E94F13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EC9FFD1-D70D-4DA4-ACD8-7DE3DF23E8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B43C32D2-245B-42F8-801E-EF1F09B1B4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FB875-D34A-4985-82F7-BBBF8B4F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1BB8D-D161-46A4-9F13-5D90A8174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97E192-07D9-4B9D-A382-5BF81801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3D7785-9CB5-4C93-8730-6D7C6871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76EEC8-C946-4A05-AB75-E717C3F4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8FEF4-9496-4738-B2F3-9C9E34C2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2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03B21-777D-45D3-B9F8-784EDB00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D806E-3757-4B31-9993-E43F9AD58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24A131-D351-4C04-B730-48BEC6338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23C44C-C783-4F6E-8476-981FDDC3E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008F6C-0EED-487D-AE01-D4871FD2E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18FAEB-D9D1-4FD2-8333-376A6127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78AD00-A66D-4CC4-BBE9-1A6383E5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E6CB19-C5EC-406B-9FFA-179C6CF0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5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A5A53-F213-467D-A37B-A68EF9EB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8726BF-D477-4502-BC43-1E4A96C9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5DFF9B-E6CC-4C80-96E2-713997FA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EC8402-5797-4CE8-BFED-02F1813E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4DA54B-8531-408B-B7DE-52D3AD1D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BA700-E1ED-4A30-87B1-7DA4F8ED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A447B5-1434-4685-BD94-71573531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5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A1FEF-D1EE-4A9E-9341-30D464A9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E321F-1F0F-4551-AB8A-389D59D7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98DB54-ADD9-405F-9242-3F98BECE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1D66CC-EA1A-48EB-9972-26C5805B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BE3EA3-62B6-473C-9FB9-2820E64C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FA636-87FB-46B1-A233-EF62A2C1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8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FC686-61CB-4FD0-BB48-68412FB54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EE1225-E290-47E5-B300-CA1889E6F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865C79-4339-42F1-BF33-2909B85E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C48F20-77C9-4DA3-957D-3CA11652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B37C30-7BBB-4914-BADA-6DAFFF1A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024764-9741-4EC5-9824-CE749FB0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4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BC972-2637-4E4C-AA75-EF171015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299BB-51DA-4C79-BA65-D82C84E49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CCF99-97FB-425E-8415-DE70C6FB8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D5635-4AAD-4318-8B82-E7CEC88D4A4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84532-6E20-4B74-AD72-BF4D4748D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2CD0D-9AAA-42B8-A233-78C2AB820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19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hyperlink" Target="https://&#1084;&#1086;&#1081;&#1073;&#1080;&#1079;&#1085;&#1077;&#1089;.&#1088;&#1092;/news/regions/pervyy-akselerator-grantovykh-konkursov-proshel-v-irkutsk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09F6F0-6201-B18C-5E8B-066AC5C584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81EB-3ABE-F1AB-E17A-51B12EED456A}"/>
              </a:ext>
            </a:extLst>
          </p:cNvPr>
          <p:cNvSpPr txBox="1"/>
          <p:nvPr/>
        </p:nvSpPr>
        <p:spPr>
          <a:xfrm>
            <a:off x="542597" y="4138059"/>
            <a:ext cx="778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НЕДЕЛЯ ПРЕДПРИНИМАТЕЛЬСТВА</a:t>
            </a:r>
            <a:b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</a:br>
            <a: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ИРКУТСКОЙ ОБЛАСТИ</a:t>
            </a:r>
            <a:endParaRPr lang="x-none" sz="3000" b="1" dirty="0">
              <a:solidFill>
                <a:schemeClr val="bg1"/>
              </a:solidFill>
              <a:latin typeface="Montserrat" pitchFamily="2" charset="0"/>
              <a:ea typeface="Federov2" panose="02000000000000000000" pitchFamily="2" charset="-79"/>
              <a:cs typeface="Federov2" panose="02000000000000000000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0BD50-CAF5-D7B4-E7F1-013E7F52A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4" b="48887"/>
          <a:stretch/>
        </p:blipFill>
        <p:spPr>
          <a:xfrm>
            <a:off x="323273" y="672406"/>
            <a:ext cx="2721411" cy="35282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603E93-E76E-909E-C593-2D0E2CBD1DAB}"/>
              </a:ext>
            </a:extLst>
          </p:cNvPr>
          <p:cNvSpPr/>
          <p:nvPr/>
        </p:nvSpPr>
        <p:spPr>
          <a:xfrm>
            <a:off x="360217" y="2105891"/>
            <a:ext cx="2789382" cy="434109"/>
          </a:xfrm>
          <a:prstGeom prst="rect">
            <a:avLst/>
          </a:prstGeom>
          <a:solidFill>
            <a:srgbClr val="323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E63A7-9BF6-7FCF-6FE3-58EDC2ACC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1950332"/>
            <a:ext cx="430979" cy="53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ADAF09-25CB-D065-C72D-D73774BCD36E}"/>
              </a:ext>
            </a:extLst>
          </p:cNvPr>
          <p:cNvSpPr txBox="1"/>
          <p:nvPr/>
        </p:nvSpPr>
        <p:spPr>
          <a:xfrm>
            <a:off x="1235682" y="1893670"/>
            <a:ext cx="157217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При поддержке</a:t>
            </a:r>
          </a:p>
          <a:p>
            <a:r>
              <a:rPr lang="ru-RU" sz="1100" dirty="0">
                <a:solidFill>
                  <a:schemeClr val="bg1"/>
                </a:solidFill>
              </a:rPr>
              <a:t>Правительства</a:t>
            </a:r>
          </a:p>
          <a:p>
            <a:r>
              <a:rPr lang="ru-RU" sz="1100" dirty="0">
                <a:solidFill>
                  <a:schemeClr val="bg1"/>
                </a:solidFill>
              </a:rPr>
              <a:t>Иркутской области</a:t>
            </a:r>
            <a:endParaRPr lang="x-non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3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76FCBC-F51C-B32D-DBE1-E4EF919C0D39}"/>
              </a:ext>
            </a:extLst>
          </p:cNvPr>
          <p:cNvSpPr/>
          <p:nvPr/>
        </p:nvSpPr>
        <p:spPr>
          <a:xfrm>
            <a:off x="-2" y="940591"/>
            <a:ext cx="11903828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D0A70-18BB-6B92-C7E9-8200AF1FA85D}"/>
              </a:ext>
            </a:extLst>
          </p:cNvPr>
          <p:cNvSpPr txBox="1"/>
          <p:nvPr/>
        </p:nvSpPr>
        <p:spPr>
          <a:xfrm>
            <a:off x="217111" y="2351548"/>
            <a:ext cx="11489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Конференция мастеров ремесленников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C2205-58C2-93B6-A35B-F519BFB17F4B}"/>
              </a:ext>
            </a:extLst>
          </p:cNvPr>
          <p:cNvSpPr txBox="1"/>
          <p:nvPr/>
        </p:nvSpPr>
        <p:spPr>
          <a:xfrm>
            <a:off x="288174" y="3092002"/>
            <a:ext cx="729081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dirty="0">
                <a:latin typeface="PP Neue Machina" panose="00000500000000000000" pitchFamily="50" charset="-52"/>
              </a:rPr>
              <a:t>Участники получат:</a:t>
            </a:r>
          </a:p>
          <a:p>
            <a:endParaRPr lang="ru-RU" sz="1600" dirty="0">
              <a:latin typeface="PP Neue Machina" panose="00000500000000000000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Основы сертификации продукции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Информацию о новых требованиях Росстата для правильного ведения отчетности и статистики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Возможность кооперации с туристическим сообществом по созданию локального сувенира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Возможности выхода на региональные витрины российских маркетплейсов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Информацию о получении статуса ремесленника для легализации деятельности и расширения возможностей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PP Neue Machina" panose="00000500000000000000" pitchFamily="50" charset="-52"/>
              </a:rPr>
              <a:t>Современные методы продвижения в социальных сетях с учетом новых правил для улучшения маркетинга и привлечения клиентов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D7882-AE1F-74DE-3A23-434C2F12A492}"/>
              </a:ext>
            </a:extLst>
          </p:cNvPr>
          <p:cNvSpPr txBox="1"/>
          <p:nvPr/>
        </p:nvSpPr>
        <p:spPr>
          <a:xfrm>
            <a:off x="288174" y="1237507"/>
            <a:ext cx="144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22 мая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5CF0E6-4321-0D1C-3542-ABCC226D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0647" r="48183" b="-1"/>
          <a:stretch/>
        </p:blipFill>
        <p:spPr>
          <a:xfrm>
            <a:off x="288174" y="213485"/>
            <a:ext cx="1570644" cy="769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4DBE0-CBF4-0D66-2E02-4C26ED01C065}"/>
              </a:ext>
            </a:extLst>
          </p:cNvPr>
          <p:cNvSpPr txBox="1"/>
          <p:nvPr/>
        </p:nvSpPr>
        <p:spPr>
          <a:xfrm>
            <a:off x="803218" y="983167"/>
            <a:ext cx="187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Р</a:t>
            </a:r>
            <a:r>
              <a:rPr lang="ru-RU" sz="1800" b="1" dirty="0"/>
              <a:t>ЕМЕСЛЕННИКИ</a:t>
            </a:r>
            <a:endParaRPr lang="x-none" sz="18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D42A1D-7981-E39E-3860-CC1D3D80EB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39879" r="256" b="-49"/>
          <a:stretch/>
        </p:blipFill>
        <p:spPr>
          <a:xfrm>
            <a:off x="2677968" y="217590"/>
            <a:ext cx="4520089" cy="2039835"/>
          </a:xfr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9337CE-B063-C661-8AFB-73A3F15078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3" b="19883"/>
          <a:stretch>
            <a:fillRect/>
          </a:stretch>
        </p:blipFill>
        <p:spPr>
          <a:xfrm>
            <a:off x="7383737" y="217590"/>
            <a:ext cx="4520089" cy="203983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ECE22D-B910-D775-1392-37955BBA36D6}"/>
              </a:ext>
            </a:extLst>
          </p:cNvPr>
          <p:cNvSpPr/>
          <p:nvPr/>
        </p:nvSpPr>
        <p:spPr>
          <a:xfrm>
            <a:off x="7452737" y="3996928"/>
            <a:ext cx="4451089" cy="153460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BB787-1665-1A8D-8262-F2C4886A59BB}"/>
              </a:ext>
            </a:extLst>
          </p:cNvPr>
          <p:cNvSpPr txBox="1"/>
          <p:nvPr/>
        </p:nvSpPr>
        <p:spPr>
          <a:xfrm>
            <a:off x="7515861" y="4217079"/>
            <a:ext cx="43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В рамках мероприятия пройдет предварительный отбор в обновленный каталог мастеров-ремесленников Иркутской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95769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F9EF30-40FE-771A-A7C9-22AE917E57BA}"/>
              </a:ext>
            </a:extLst>
          </p:cNvPr>
          <p:cNvSpPr/>
          <p:nvPr/>
        </p:nvSpPr>
        <p:spPr>
          <a:xfrm>
            <a:off x="9494981" y="0"/>
            <a:ext cx="2342423" cy="6858000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35644" b="121"/>
          <a:stretch/>
        </p:blipFill>
        <p:spPr>
          <a:xfrm>
            <a:off x="8630194" y="1014407"/>
            <a:ext cx="3207212" cy="28749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94" y="4144752"/>
            <a:ext cx="3207211" cy="2405409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 rot="10800000" flipV="1">
            <a:off x="508118" y="2407096"/>
            <a:ext cx="7683382" cy="21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453" tIns="27727" rIns="55453" bIns="27727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Комплексные консультации специалистов центра «Мой бизнес» по открытию и развитию своего дела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Консультации от ведущих экспертов региона по развитию бизнеса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Экспертная оценка действующих бизнес-проектов и стартапов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Формирование программ развития на основе услуг, предлагаемых центром «Мой бизнес»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01893" y="280862"/>
            <a:ext cx="277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23 мая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20101-10A4-1735-EBB9-7CA14BFBEF52}"/>
              </a:ext>
            </a:extLst>
          </p:cNvPr>
          <p:cNvSpPr txBox="1"/>
          <p:nvPr/>
        </p:nvSpPr>
        <p:spPr>
          <a:xfrm>
            <a:off x="508118" y="1014407"/>
            <a:ext cx="667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День открытых дверей </a:t>
            </a:r>
            <a:b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</a:br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в Центре «Мой Бизнес»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21360-2A49-7076-EBBC-ED382AFB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0647" r="48183" b="-1"/>
          <a:stretch/>
        </p:blipFill>
        <p:spPr>
          <a:xfrm>
            <a:off x="203777" y="104214"/>
            <a:ext cx="1570644" cy="769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0E52B-74F9-4777-C8F1-6550BD52D96D}"/>
              </a:ext>
            </a:extLst>
          </p:cNvPr>
          <p:cNvSpPr txBox="1"/>
          <p:nvPr/>
        </p:nvSpPr>
        <p:spPr>
          <a:xfrm>
            <a:off x="1678526" y="578458"/>
            <a:ext cx="577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КОМАНДА</a:t>
            </a:r>
            <a:endParaRPr lang="x-none" sz="18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AFB1E0-1B17-ED4F-D851-A7DF50181D4F}"/>
              </a:ext>
            </a:extLst>
          </p:cNvPr>
          <p:cNvSpPr/>
          <p:nvPr/>
        </p:nvSpPr>
        <p:spPr>
          <a:xfrm>
            <a:off x="756662" y="4873228"/>
            <a:ext cx="7577713" cy="153460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65486-8009-82EE-C5A0-E34B85771B0B}"/>
              </a:ext>
            </a:extLst>
          </p:cNvPr>
          <p:cNvSpPr txBox="1"/>
          <p:nvPr/>
        </p:nvSpPr>
        <p:spPr>
          <a:xfrm>
            <a:off x="819786" y="5093379"/>
            <a:ext cx="7362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БОЛЕЕ 180 УСЛУГ, БОЛЕЕ 20 ЭКСПЕРТОВ</a:t>
            </a:r>
          </a:p>
          <a:p>
            <a:pPr algn="ctr"/>
            <a:endParaRPr lang="ru-RU" dirty="0">
              <a:highlight>
                <a:srgbClr val="FCAF04"/>
              </a:highlight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КАЖДЫЙ ПРЕДПРИНИМАТЕЛЬ НАЙДЕТ ДЛЯ СЕБЯ ТО, ЧТО НУЖНО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ДЛЯ РАЗВИТИЯ БИЗНЕСА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78D7AD-82B1-431C-AC3E-449B040CB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693A16-2A3F-4149-9D5B-D5268E59D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A134B-9D67-F5A6-5304-27DB0D1371F2}"/>
              </a:ext>
            </a:extLst>
          </p:cNvPr>
          <p:cNvSpPr txBox="1"/>
          <p:nvPr/>
        </p:nvSpPr>
        <p:spPr>
          <a:xfrm>
            <a:off x="537990" y="2524696"/>
            <a:ext cx="11116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highlight>
                  <a:srgbClr val="FCAF04"/>
                </a:highlight>
                <a:latin typeface="TTFirsNeue-Bold" panose="02000803030000020004" pitchFamily="2" charset="-52"/>
              </a:rPr>
              <a:t>ДАВАЙТЕ ВМЕСТЕ ДЕЛАТЬ НЕВОЗМОЖНОЕ, </a:t>
            </a:r>
            <a:r>
              <a:rPr lang="ru-RU" sz="4400" dirty="0">
                <a:latin typeface="TTFirsNeue-Bold" panose="02000803030000020004" pitchFamily="2" charset="-52"/>
              </a:rPr>
              <a:t>ВЕДЬ ОСТАЛЬНОЕ СДЕЛАЮТ ДРУГИЕ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1C1811-2C34-C179-0BB7-1F497900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0428" y="5283354"/>
            <a:ext cx="3031144" cy="81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611C4-063C-4DAA-ABB9-1971EF0B7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760" y="413009"/>
            <a:ext cx="3084812" cy="7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0157-B8A8-294F-E2C3-CF71DF72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83F6E8-C25B-DDE2-1ED1-44B29489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812" cy="69028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9E0A5F-7133-8E12-E889-E5434EEC31A8}"/>
              </a:ext>
            </a:extLst>
          </p:cNvPr>
          <p:cNvSpPr/>
          <p:nvPr/>
        </p:nvSpPr>
        <p:spPr>
          <a:xfrm>
            <a:off x="495758" y="5303520"/>
            <a:ext cx="1681385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A9DC1-0E64-9690-787F-52BAC449465C}"/>
              </a:ext>
            </a:extLst>
          </p:cNvPr>
          <p:cNvSpPr txBox="1"/>
          <p:nvPr/>
        </p:nvSpPr>
        <p:spPr>
          <a:xfrm>
            <a:off x="9410868" y="6287341"/>
            <a:ext cx="273660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1200" dirty="0">
                <a:solidFill>
                  <a:schemeClr val="bg1"/>
                </a:solidFill>
              </a:rPr>
              <a:t>Алексей Русаков</a:t>
            </a:r>
            <a:br>
              <a:rPr lang="x-none" sz="1200" dirty="0">
                <a:solidFill>
                  <a:schemeClr val="bg1"/>
                </a:solidFill>
              </a:rPr>
            </a:br>
            <a:r>
              <a:rPr lang="x-none" sz="1000" dirty="0">
                <a:solidFill>
                  <a:schemeClr val="bg1"/>
                </a:solidFill>
              </a:rPr>
              <a:t>Ведущий и модератор мероприятия</a:t>
            </a:r>
            <a:br>
              <a:rPr lang="x-none" sz="1200" dirty="0">
                <a:solidFill>
                  <a:schemeClr val="bg1"/>
                </a:solidFill>
              </a:rPr>
            </a:br>
            <a:endParaRPr lang="x-none" sz="12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8A9121-6E72-3474-F136-CCF18BBA0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47" y="3444944"/>
            <a:ext cx="515736" cy="6402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4D95E9-88D7-1563-6DAA-67357ADE6092}"/>
              </a:ext>
            </a:extLst>
          </p:cNvPr>
          <p:cNvSpPr txBox="1"/>
          <p:nvPr/>
        </p:nvSpPr>
        <p:spPr>
          <a:xfrm>
            <a:off x="10481283" y="3388282"/>
            <a:ext cx="1452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При поддержке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Правительства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Иркутской области</a:t>
            </a:r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8A779-6F6D-E841-6D9C-E8882E0E47C1}"/>
              </a:ext>
            </a:extLst>
          </p:cNvPr>
          <p:cNvSpPr txBox="1"/>
          <p:nvPr/>
        </p:nvSpPr>
        <p:spPr>
          <a:xfrm>
            <a:off x="495758" y="274321"/>
            <a:ext cx="778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НЕДЕЛЯ ПРЕДПРИНИМАТЕЛЬСТВА</a:t>
            </a:r>
            <a:br>
              <a:rPr lang="ru-RU" sz="3000" b="1" dirty="0"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</a:br>
            <a:r>
              <a:rPr lang="ru-RU" sz="3000" b="1" dirty="0"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ИРКУТСКОЙ ОБЛАСТИ</a:t>
            </a:r>
            <a:endParaRPr lang="x-none" sz="3000" b="1" dirty="0">
              <a:latin typeface="Montserrat" pitchFamily="2" charset="0"/>
              <a:ea typeface="Federov2" panose="02000000000000000000" pitchFamily="2" charset="-79"/>
              <a:cs typeface="Federov2" panose="02000000000000000000" pitchFamily="2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82D49-22A0-3D8E-D8F3-4321571BD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371" y="4848692"/>
            <a:ext cx="957600" cy="143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4F02AD-AFEF-13AD-F821-F5F0DEAB6FF5}"/>
              </a:ext>
            </a:extLst>
          </p:cNvPr>
          <p:cNvSpPr txBox="1"/>
          <p:nvPr/>
        </p:nvSpPr>
        <p:spPr>
          <a:xfrm>
            <a:off x="495758" y="5204935"/>
            <a:ext cx="211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800" dirty="0"/>
              <a:t>«История предпринимателей – </a:t>
            </a:r>
            <a:br>
              <a:rPr lang="x-none" sz="800" dirty="0"/>
            </a:br>
            <a:r>
              <a:rPr lang="x-none" sz="800" dirty="0"/>
              <a:t>история города». В рамках</a:t>
            </a:r>
            <a:br>
              <a:rPr lang="x-none" sz="800" dirty="0"/>
            </a:br>
            <a:r>
              <a:rPr lang="x-none" sz="800" dirty="0"/>
              <a:t>празднования 25-летия ИНК</a:t>
            </a:r>
          </a:p>
        </p:txBody>
      </p:sp>
    </p:spTree>
    <p:extLst>
      <p:ext uri="{BB962C8B-B14F-4D97-AF65-F5344CB8AC3E}">
        <p14:creationId xmlns:p14="http://schemas.microsoft.com/office/powerpoint/2010/main" val="95274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74AB9-5E4F-C984-E7C5-64B8D084FE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22765"/>
          <a:stretch/>
        </p:blipFill>
        <p:spPr>
          <a:xfrm>
            <a:off x="6259188" y="-210287"/>
            <a:ext cx="6096000" cy="71127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8819A-59F5-4294-8CFC-FE372DD6F4C1}"/>
              </a:ext>
            </a:extLst>
          </p:cNvPr>
          <p:cNvSpPr txBox="1"/>
          <p:nvPr/>
        </p:nvSpPr>
        <p:spPr>
          <a:xfrm>
            <a:off x="598833" y="2277231"/>
            <a:ext cx="5231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TFirsNeue-Bold" panose="02000803030000020004" pitchFamily="2" charset="-52"/>
              </a:rPr>
              <a:t>ПАНЕЛЬНАЯ ДИСКУССИЯ ГУБЕРНАТОРА ИРКУТСКОЙ ОБЛАСТИ </a:t>
            </a:r>
            <a:br>
              <a:rPr lang="ru-RU" sz="2800" dirty="0">
                <a:latin typeface="TTFirsNeue-Bold" panose="02000803030000020004" pitchFamily="2" charset="-52"/>
              </a:rPr>
            </a:br>
            <a:r>
              <a:rPr lang="ru-RU" sz="2800" dirty="0">
                <a:latin typeface="TTFirsNeue-Bold" panose="02000803030000020004" pitchFamily="2" charset="-52"/>
              </a:rPr>
              <a:t>С ПРЕДПРИНИМАТЕЛЯМИ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03FE88-5EC6-DAC4-5058-5DCC7937F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587" y="5189469"/>
            <a:ext cx="2759713" cy="7192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45321A-9F40-4744-802F-62A4D84F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989" y="413009"/>
            <a:ext cx="3084812" cy="753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90560-1DE0-4EBF-C8A1-1DB2610F9EED}"/>
              </a:ext>
            </a:extLst>
          </p:cNvPr>
          <p:cNvSpPr txBox="1"/>
          <p:nvPr/>
        </p:nvSpPr>
        <p:spPr>
          <a:xfrm>
            <a:off x="530000" y="4093113"/>
            <a:ext cx="5368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highlight>
                  <a:srgbClr val="FCAF04"/>
                </a:highlight>
                <a:latin typeface="TTFirsNeue-Bold" panose="02000803030000020004" pitchFamily="2" charset="-52"/>
              </a:rPr>
              <a:t>БУДУЩЕЕ ЗДЕСЬ</a:t>
            </a:r>
            <a:endParaRPr lang="x-none" sz="4400" dirty="0">
              <a:highlight>
                <a:srgbClr val="FCAF04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7365F-B705-DB3E-8CAF-B332FC650556}"/>
              </a:ext>
            </a:extLst>
          </p:cNvPr>
          <p:cNvSpPr txBox="1"/>
          <p:nvPr/>
        </p:nvSpPr>
        <p:spPr>
          <a:xfrm>
            <a:off x="620751" y="1823001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x-none" sz="2800" b="1" dirty="0"/>
          </a:p>
        </p:txBody>
      </p:sp>
    </p:spTree>
    <p:extLst>
      <p:ext uri="{BB962C8B-B14F-4D97-AF65-F5344CB8AC3E}">
        <p14:creationId xmlns:p14="http://schemas.microsoft.com/office/powerpoint/2010/main" val="225227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09232F7-E01E-4800-A593-A7442F469228}"/>
              </a:ext>
            </a:extLst>
          </p:cNvPr>
          <p:cNvSpPr txBox="1"/>
          <p:nvPr/>
        </p:nvSpPr>
        <p:spPr>
          <a:xfrm>
            <a:off x="472212" y="3409660"/>
            <a:ext cx="45910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TFirsNeue-Bold" panose="02000803030000020004" pitchFamily="2" charset="-52"/>
              </a:rPr>
              <a:t>Тема дискуссии: </a:t>
            </a:r>
            <a:br>
              <a:rPr lang="ru-RU" sz="2000" dirty="0">
                <a:latin typeface="TTFirsNeue-Bold" panose="02000803030000020004" pitchFamily="2" charset="-52"/>
              </a:rPr>
            </a:br>
            <a:r>
              <a:rPr lang="ru-RU" sz="2000" dirty="0">
                <a:latin typeface="TTFirsNeue-Bold" panose="02000803030000020004" pitchFamily="2" charset="-52"/>
              </a:rPr>
              <a:t>«Открытый диалог Губернатора и представителей бизнеса разных сфер»</a:t>
            </a:r>
            <a:endParaRPr lang="x-none" sz="2000" dirty="0">
              <a:latin typeface="TTFirsNeue-Bold" panose="02000803030000020004" pitchFamily="2" charset="-52"/>
            </a:endParaRPr>
          </a:p>
          <a:p>
            <a:endParaRPr lang="ru-RU" dirty="0">
              <a:latin typeface="PP Neue Machina" panose="00000500000000000000" pitchFamily="50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C598257-E151-489E-B0BF-82B806162194}"/>
              </a:ext>
            </a:extLst>
          </p:cNvPr>
          <p:cNvSpPr/>
          <p:nvPr/>
        </p:nvSpPr>
        <p:spPr>
          <a:xfrm>
            <a:off x="6155300" y="3670086"/>
            <a:ext cx="5204849" cy="80879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008FC3F-CEA6-4F97-8639-2C98B1407CCC}"/>
              </a:ext>
            </a:extLst>
          </p:cNvPr>
          <p:cNvSpPr/>
          <p:nvPr/>
        </p:nvSpPr>
        <p:spPr>
          <a:xfrm>
            <a:off x="6155300" y="4638417"/>
            <a:ext cx="5204849" cy="78722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ED1920B-CA9F-4A00-8EE8-5537470460D8}"/>
              </a:ext>
            </a:extLst>
          </p:cNvPr>
          <p:cNvSpPr/>
          <p:nvPr/>
        </p:nvSpPr>
        <p:spPr>
          <a:xfrm>
            <a:off x="6155300" y="5610305"/>
            <a:ext cx="5204849" cy="923330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933894-8FEE-4E0F-97FD-458B43ABBB2D}"/>
              </a:ext>
            </a:extLst>
          </p:cNvPr>
          <p:cNvSpPr txBox="1"/>
          <p:nvPr/>
        </p:nvSpPr>
        <p:spPr>
          <a:xfrm>
            <a:off x="6269734" y="3743564"/>
            <a:ext cx="5077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Вопросы от МО</a:t>
            </a:r>
            <a:r>
              <a:rPr lang="ru-RU" sz="1400" dirty="0"/>
              <a:t> и присутствующих собираются заранее в формате видео (от МО) и текста (от очных участников) за 2 недели до дискуссии и модерируются до мероприятия. </a:t>
            </a:r>
            <a:endParaRPr lang="ru-RU" dirty="0">
              <a:latin typeface="PP Neue Machina" panose="00000500000000000000" pitchFamily="50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45B47-0201-479F-94BF-541E43F1B9C8}"/>
              </a:ext>
            </a:extLst>
          </p:cNvPr>
          <p:cNvSpPr txBox="1"/>
          <p:nvPr/>
        </p:nvSpPr>
        <p:spPr>
          <a:xfrm>
            <a:off x="6280148" y="4728690"/>
            <a:ext cx="506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Выборка вопросов отправляется на согласование аппарату губернатора. </a:t>
            </a:r>
            <a:endParaRPr lang="ru-RU" dirty="0">
              <a:latin typeface="PP Neue Machina" panose="000005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C43D9C-3EF4-4678-921F-1644F5F08214}"/>
              </a:ext>
            </a:extLst>
          </p:cNvPr>
          <p:cNvSpPr txBox="1"/>
          <p:nvPr/>
        </p:nvSpPr>
        <p:spPr>
          <a:xfrm>
            <a:off x="6280148" y="5713576"/>
            <a:ext cx="506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день мероприятия при регистрации пришедших участников предлагается написать вопросы, которые пройдут модерацию в течение дискуссии.</a:t>
            </a:r>
            <a:endParaRPr lang="x-none" sz="1400" dirty="0"/>
          </a:p>
          <a:p>
            <a:endParaRPr lang="ru-RU" dirty="0">
              <a:latin typeface="PP Neue Machina" panose="00000500000000000000" pitchFamily="50" charset="-52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6675A30-37E3-4354-876A-01F069941477}"/>
              </a:ext>
            </a:extLst>
          </p:cNvPr>
          <p:cNvCxnSpPr>
            <a:cxnSpLocks/>
          </p:cNvCxnSpPr>
          <p:nvPr/>
        </p:nvCxnSpPr>
        <p:spPr>
          <a:xfrm>
            <a:off x="5414399" y="3944358"/>
            <a:ext cx="0" cy="2974258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3726B7E-45D5-4BE1-A577-2A2CC5683036}"/>
              </a:ext>
            </a:extLst>
          </p:cNvPr>
          <p:cNvCxnSpPr>
            <a:cxnSpLocks/>
          </p:cNvCxnSpPr>
          <p:nvPr/>
        </p:nvCxnSpPr>
        <p:spPr>
          <a:xfrm>
            <a:off x="5414399" y="3944358"/>
            <a:ext cx="740901" cy="0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3331631-BA02-47A1-A378-F5846D23863E}"/>
              </a:ext>
            </a:extLst>
          </p:cNvPr>
          <p:cNvCxnSpPr>
            <a:cxnSpLocks/>
          </p:cNvCxnSpPr>
          <p:nvPr/>
        </p:nvCxnSpPr>
        <p:spPr>
          <a:xfrm>
            <a:off x="5414399" y="5006242"/>
            <a:ext cx="740901" cy="0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A7E39AD-39FA-4931-8C1C-BE33EE288799}"/>
              </a:ext>
            </a:extLst>
          </p:cNvPr>
          <p:cNvCxnSpPr>
            <a:cxnSpLocks/>
          </p:cNvCxnSpPr>
          <p:nvPr/>
        </p:nvCxnSpPr>
        <p:spPr>
          <a:xfrm>
            <a:off x="5414399" y="5979636"/>
            <a:ext cx="740901" cy="0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E95A80-6F2C-B254-1056-B49D4260F757}"/>
              </a:ext>
            </a:extLst>
          </p:cNvPr>
          <p:cNvSpPr txBox="1"/>
          <p:nvPr/>
        </p:nvSpPr>
        <p:spPr>
          <a:xfrm>
            <a:off x="466426" y="4926940"/>
            <a:ext cx="4591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Дата: </a:t>
            </a:r>
            <a:r>
              <a:rPr lang="ru-RU" dirty="0"/>
              <a:t>20 мая, в 10.00 Зал Коворкинг </a:t>
            </a:r>
            <a:br>
              <a:rPr lang="ru-RU" dirty="0"/>
            </a:br>
            <a:r>
              <a:rPr lang="ru-RU" dirty="0"/>
              <a:t>«Центр Мой Бизнес», ул. Рабочая 2а Запланированная продолжительность панельной дискуссии 2 часа.</a:t>
            </a:r>
            <a:endParaRPr lang="x-none" dirty="0"/>
          </a:p>
          <a:p>
            <a:endParaRPr lang="x-none" dirty="0"/>
          </a:p>
          <a:p>
            <a:endParaRPr lang="ru-RU" dirty="0">
              <a:latin typeface="PP Neue Machina" panose="00000500000000000000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5DFEC4-9DBC-C7E5-FC2E-1E01382BC9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36801" b="24619"/>
          <a:stretch/>
        </p:blipFill>
        <p:spPr>
          <a:xfrm>
            <a:off x="-5470" y="847673"/>
            <a:ext cx="7314571" cy="2191831"/>
          </a:xfr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08E1A69-4500-4630-AE05-7B08C6BE1BC6}"/>
              </a:ext>
            </a:extLst>
          </p:cNvPr>
          <p:cNvCxnSpPr/>
          <p:nvPr/>
        </p:nvCxnSpPr>
        <p:spPr>
          <a:xfrm>
            <a:off x="7281633" y="-92873"/>
            <a:ext cx="0" cy="2974258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BDF804-7097-4073-8BC5-DD5BBA9B42F3}"/>
              </a:ext>
            </a:extLst>
          </p:cNvPr>
          <p:cNvSpPr txBox="1"/>
          <p:nvPr/>
        </p:nvSpPr>
        <p:spPr>
          <a:xfrm>
            <a:off x="7756168" y="776942"/>
            <a:ext cx="442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Предприниматели Иркутской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DB619-AEF6-4BC7-9A59-27765BDCB8CE}"/>
              </a:ext>
            </a:extLst>
          </p:cNvPr>
          <p:cNvSpPr txBox="1"/>
          <p:nvPr/>
        </p:nvSpPr>
        <p:spPr>
          <a:xfrm>
            <a:off x="7756168" y="1341389"/>
            <a:ext cx="442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Представители органов государственной власти и местного самоуправления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4DAE2-330F-426C-AD09-A63FC90D5657}"/>
              </a:ext>
            </a:extLst>
          </p:cNvPr>
          <p:cNvSpPr txBox="1"/>
          <p:nvPr/>
        </p:nvSpPr>
        <p:spPr>
          <a:xfrm>
            <a:off x="7756168" y="2151752"/>
            <a:ext cx="476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Активная молодежь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A8E0-3565-4FA3-AAFF-1C3268C54520}"/>
              </a:ext>
            </a:extLst>
          </p:cNvPr>
          <p:cNvSpPr txBox="1"/>
          <p:nvPr/>
        </p:nvSpPr>
        <p:spPr>
          <a:xfrm>
            <a:off x="7756168" y="2787099"/>
            <a:ext cx="442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Начинающие предприниматели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B5B700C-ADDF-498E-9178-89F9C41F5AD4}"/>
              </a:ext>
            </a:extLst>
          </p:cNvPr>
          <p:cNvSpPr/>
          <p:nvPr/>
        </p:nvSpPr>
        <p:spPr>
          <a:xfrm>
            <a:off x="7010100" y="701258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5A2B445-5576-433A-A34E-F41C48970715}"/>
              </a:ext>
            </a:extLst>
          </p:cNvPr>
          <p:cNvSpPr/>
          <p:nvPr/>
        </p:nvSpPr>
        <p:spPr>
          <a:xfrm>
            <a:off x="7010100" y="1367077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A3C6664-2C6F-4305-8C2F-4EC3EDEDA305}"/>
              </a:ext>
            </a:extLst>
          </p:cNvPr>
          <p:cNvSpPr/>
          <p:nvPr/>
        </p:nvSpPr>
        <p:spPr>
          <a:xfrm>
            <a:off x="7010100" y="2032896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E1E0FE3-1DF6-427B-9B73-07DB490B2BE4}"/>
              </a:ext>
            </a:extLst>
          </p:cNvPr>
          <p:cNvSpPr/>
          <p:nvPr/>
        </p:nvSpPr>
        <p:spPr>
          <a:xfrm>
            <a:off x="7010100" y="2698715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182C3-5155-434D-8F69-00FB20D4463D}"/>
              </a:ext>
            </a:extLst>
          </p:cNvPr>
          <p:cNvSpPr txBox="1"/>
          <p:nvPr/>
        </p:nvSpPr>
        <p:spPr>
          <a:xfrm>
            <a:off x="7078631" y="730632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A4A743-121B-4B44-9274-1E9FADB2F7A1}"/>
              </a:ext>
            </a:extLst>
          </p:cNvPr>
          <p:cNvSpPr txBox="1"/>
          <p:nvPr/>
        </p:nvSpPr>
        <p:spPr>
          <a:xfrm>
            <a:off x="7078631" y="1402945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D22A-076B-49B2-A2B7-4CD78CABD449}"/>
              </a:ext>
            </a:extLst>
          </p:cNvPr>
          <p:cNvSpPr txBox="1"/>
          <p:nvPr/>
        </p:nvSpPr>
        <p:spPr>
          <a:xfrm>
            <a:off x="7078631" y="2077702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C43D-1850-4611-B1C9-FB69059D2D9A}"/>
              </a:ext>
            </a:extLst>
          </p:cNvPr>
          <p:cNvSpPr txBox="1"/>
          <p:nvPr/>
        </p:nvSpPr>
        <p:spPr>
          <a:xfrm>
            <a:off x="7078631" y="2734734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76DDD-4AE2-72FF-C9F8-698CD5CCD2BA}"/>
              </a:ext>
            </a:extLst>
          </p:cNvPr>
          <p:cNvSpPr txBox="1"/>
          <p:nvPr/>
        </p:nvSpPr>
        <p:spPr>
          <a:xfrm>
            <a:off x="7675533" y="181534"/>
            <a:ext cx="48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TFirsNeue-Bold" panose="02000803030000020004" pitchFamily="2" charset="-52"/>
              </a:rPr>
              <a:t>Участники-зрители</a:t>
            </a:r>
          </a:p>
        </p:txBody>
      </p:sp>
    </p:spTree>
    <p:extLst>
      <p:ext uri="{BB962C8B-B14F-4D97-AF65-F5344CB8AC3E}">
        <p14:creationId xmlns:p14="http://schemas.microsoft.com/office/powerpoint/2010/main" val="338093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0638EF-162E-DEFE-71BB-582D9223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7" y="2060498"/>
            <a:ext cx="7448187" cy="2426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+mj-lt"/>
              </a:rPr>
              <a:t>Обсуждение тем социальной ответственности предпринимателей и компаний за развитие региона.</a:t>
            </a: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Локальные культурные сообщества и успешные формы трансляции социального опыта (книги, подкасты, выставки, социальная реклама, грантовые конкурсы, социально-культурные проекты). 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Возможность для МО предложить кандидатуру предпринимателя для выступления.</a:t>
            </a:r>
            <a:endParaRPr lang="x-none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A28FB8-2ECE-13B4-7D90-DB8784BA49E8}"/>
              </a:ext>
            </a:extLst>
          </p:cNvPr>
          <p:cNvSpPr/>
          <p:nvPr/>
        </p:nvSpPr>
        <p:spPr>
          <a:xfrm>
            <a:off x="0" y="924617"/>
            <a:ext cx="12192000" cy="998340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26D59-14CE-3497-8E41-8AA7EC3F5CDA}"/>
              </a:ext>
            </a:extLst>
          </p:cNvPr>
          <p:cNvSpPr txBox="1"/>
          <p:nvPr/>
        </p:nvSpPr>
        <p:spPr>
          <a:xfrm>
            <a:off x="4745212" y="1491327"/>
            <a:ext cx="78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FCAF04"/>
                </a:highlight>
              </a:rPr>
              <a:t> </a:t>
            </a:r>
            <a:r>
              <a:rPr lang="ru-RU" sz="1600" dirty="0">
                <a:highlight>
                  <a:srgbClr val="FCAF04"/>
                </a:highlight>
              </a:rPr>
              <a:t>          </a:t>
            </a:r>
            <a:r>
              <a:rPr lang="ru-RU" sz="1600" dirty="0">
                <a:highlight>
                  <a:srgbClr val="FCAF04"/>
                </a:highlight>
                <a:latin typeface="Montserrat" pitchFamily="2" charset="0"/>
              </a:rPr>
              <a:t>Личные истории предпринимателей - история региона</a:t>
            </a:r>
            <a:endParaRPr lang="x-none" sz="3000" dirty="0"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73C764-E738-67C7-96DD-22FADF7B3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21"/>
          <a:stretch/>
        </p:blipFill>
        <p:spPr>
          <a:xfrm>
            <a:off x="206376" y="4579758"/>
            <a:ext cx="7442197" cy="22782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CC9A2E-B4C5-EF66-5389-87C76460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4"/>
          <a:stretch/>
        </p:blipFill>
        <p:spPr>
          <a:xfrm>
            <a:off x="7774955" y="1922957"/>
            <a:ext cx="4417046" cy="49430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99079-B2DF-C657-5C47-219DF3A298BD}"/>
              </a:ext>
            </a:extLst>
          </p:cNvPr>
          <p:cNvSpPr txBox="1"/>
          <p:nvPr/>
        </p:nvSpPr>
        <p:spPr>
          <a:xfrm>
            <a:off x="8778183" y="976868"/>
            <a:ext cx="387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TFirsNeue-Bold" panose="02000803030000020004" pitchFamily="2" charset="-52"/>
              </a:rPr>
              <a:t>Open Talk</a:t>
            </a:r>
            <a:endParaRPr lang="ru-RU" sz="3600" dirty="0">
              <a:latin typeface="TTFirsNeue-Bold" panose="02000803030000020004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F63E12-757E-E718-F96C-6165904F3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0647" r="48183" b="-1"/>
          <a:stretch/>
        </p:blipFill>
        <p:spPr>
          <a:xfrm>
            <a:off x="404513" y="121873"/>
            <a:ext cx="1570644" cy="7696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551F4F-B89D-8E56-1A23-5671851A3B40}"/>
              </a:ext>
            </a:extLst>
          </p:cNvPr>
          <p:cNvSpPr txBox="1"/>
          <p:nvPr/>
        </p:nvSpPr>
        <p:spPr>
          <a:xfrm>
            <a:off x="1828633" y="586475"/>
            <a:ext cx="2372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ПРЕДПРИНИМАТЕЛИ</a:t>
            </a:r>
            <a:endParaRPr lang="x-none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9C0057-064B-B840-C2B0-20B3D6BAB57E}"/>
              </a:ext>
            </a:extLst>
          </p:cNvPr>
          <p:cNvSpPr txBox="1"/>
          <p:nvPr/>
        </p:nvSpPr>
        <p:spPr>
          <a:xfrm>
            <a:off x="10600220" y="232326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x-none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56C8A-332B-7C86-D566-581D42B42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9" y="1123484"/>
            <a:ext cx="1331265" cy="792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17649-D990-6073-F5D3-707EE8259529}"/>
              </a:ext>
            </a:extLst>
          </p:cNvPr>
          <p:cNvSpPr txBox="1"/>
          <p:nvPr/>
        </p:nvSpPr>
        <p:spPr>
          <a:xfrm>
            <a:off x="-420818" y="976868"/>
            <a:ext cx="33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highlight>
                  <a:srgbClr val="FCAF04"/>
                </a:highlight>
              </a:rPr>
              <a:t> </a:t>
            </a:r>
            <a:r>
              <a:rPr lang="ru-RU" sz="1050" dirty="0">
                <a:highlight>
                  <a:srgbClr val="FCAF04"/>
                </a:highlight>
              </a:rPr>
              <a:t>          </a:t>
            </a:r>
            <a:r>
              <a:rPr lang="ru-RU" sz="1050" dirty="0">
                <a:highlight>
                  <a:srgbClr val="FCAF04"/>
                </a:highlight>
                <a:latin typeface="Montserrat" pitchFamily="2" charset="0"/>
              </a:rPr>
              <a:t>в рамках празднования 25-летия</a:t>
            </a:r>
            <a:endParaRPr lang="x-none" sz="1600" dirty="0">
              <a:latin typeface="Montserrat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FCEAA7-704D-C8C2-574E-48BBA8232DD7}"/>
              </a:ext>
            </a:extLst>
          </p:cNvPr>
          <p:cNvSpPr/>
          <p:nvPr/>
        </p:nvSpPr>
        <p:spPr>
          <a:xfrm>
            <a:off x="206377" y="3686175"/>
            <a:ext cx="7442198" cy="79098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3537" y="8164900"/>
            <a:ext cx="4373483" cy="8293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89131" y="2001501"/>
            <a:ext cx="1066771" cy="255379"/>
          </a:xfrm>
          <a:custGeom>
            <a:avLst/>
            <a:gdLst/>
            <a:ahLst/>
            <a:cxnLst/>
            <a:rect l="l" t="t" r="r" b="b"/>
            <a:pathLst>
              <a:path w="2044064" h="499109">
                <a:moveTo>
                  <a:pt x="137871" y="125186"/>
                </a:moveTo>
                <a:lnTo>
                  <a:pt x="93037" y="131725"/>
                </a:lnTo>
                <a:lnTo>
                  <a:pt x="55033" y="150228"/>
                </a:lnTo>
                <a:lnTo>
                  <a:pt x="25659" y="179029"/>
                </a:lnTo>
                <a:lnTo>
                  <a:pt x="6714" y="216459"/>
                </a:lnTo>
                <a:lnTo>
                  <a:pt x="0" y="260851"/>
                </a:lnTo>
                <a:lnTo>
                  <a:pt x="6714" y="305244"/>
                </a:lnTo>
                <a:lnTo>
                  <a:pt x="25659" y="342674"/>
                </a:lnTo>
                <a:lnTo>
                  <a:pt x="55033" y="371475"/>
                </a:lnTo>
                <a:lnTo>
                  <a:pt x="93037" y="389978"/>
                </a:lnTo>
                <a:lnTo>
                  <a:pt x="137871" y="396517"/>
                </a:lnTo>
                <a:lnTo>
                  <a:pt x="182916" y="389978"/>
                </a:lnTo>
                <a:lnTo>
                  <a:pt x="220946" y="371475"/>
                </a:lnTo>
                <a:lnTo>
                  <a:pt x="235302" y="357361"/>
                </a:lnTo>
                <a:lnTo>
                  <a:pt x="137871" y="357361"/>
                </a:lnTo>
                <a:lnTo>
                  <a:pt x="99611" y="350502"/>
                </a:lnTo>
                <a:lnTo>
                  <a:pt x="69211" y="331028"/>
                </a:lnTo>
                <a:lnTo>
                  <a:pt x="49151" y="300593"/>
                </a:lnTo>
                <a:lnTo>
                  <a:pt x="41912" y="260851"/>
                </a:lnTo>
                <a:lnTo>
                  <a:pt x="49151" y="221110"/>
                </a:lnTo>
                <a:lnTo>
                  <a:pt x="69211" y="190675"/>
                </a:lnTo>
                <a:lnTo>
                  <a:pt x="99611" y="171201"/>
                </a:lnTo>
                <a:lnTo>
                  <a:pt x="137871" y="164342"/>
                </a:lnTo>
                <a:lnTo>
                  <a:pt x="235302" y="164342"/>
                </a:lnTo>
                <a:lnTo>
                  <a:pt x="220946" y="150228"/>
                </a:lnTo>
                <a:lnTo>
                  <a:pt x="182916" y="131725"/>
                </a:lnTo>
                <a:lnTo>
                  <a:pt x="137871" y="125186"/>
                </a:lnTo>
                <a:close/>
              </a:path>
              <a:path w="2044064" h="499109">
                <a:moveTo>
                  <a:pt x="235302" y="164342"/>
                </a:moveTo>
                <a:lnTo>
                  <a:pt x="137871" y="164342"/>
                </a:lnTo>
                <a:lnTo>
                  <a:pt x="176130" y="171201"/>
                </a:lnTo>
                <a:lnTo>
                  <a:pt x="206530" y="190675"/>
                </a:lnTo>
                <a:lnTo>
                  <a:pt x="226591" y="221110"/>
                </a:lnTo>
                <a:lnTo>
                  <a:pt x="233829" y="260851"/>
                </a:lnTo>
                <a:lnTo>
                  <a:pt x="226591" y="300593"/>
                </a:lnTo>
                <a:lnTo>
                  <a:pt x="206530" y="331028"/>
                </a:lnTo>
                <a:lnTo>
                  <a:pt x="176130" y="350502"/>
                </a:lnTo>
                <a:lnTo>
                  <a:pt x="137871" y="357361"/>
                </a:lnTo>
                <a:lnTo>
                  <a:pt x="235302" y="357361"/>
                </a:lnTo>
                <a:lnTo>
                  <a:pt x="250241" y="342674"/>
                </a:lnTo>
                <a:lnTo>
                  <a:pt x="269080" y="305244"/>
                </a:lnTo>
                <a:lnTo>
                  <a:pt x="275742" y="260851"/>
                </a:lnTo>
                <a:lnTo>
                  <a:pt x="269080" y="216459"/>
                </a:lnTo>
                <a:lnTo>
                  <a:pt x="250241" y="179029"/>
                </a:lnTo>
                <a:lnTo>
                  <a:pt x="235302" y="164342"/>
                </a:lnTo>
                <a:close/>
              </a:path>
              <a:path w="2044064" h="499109">
                <a:moveTo>
                  <a:pt x="564969" y="0"/>
                </a:moveTo>
                <a:lnTo>
                  <a:pt x="525814" y="0"/>
                </a:lnTo>
                <a:lnTo>
                  <a:pt x="522841" y="9280"/>
                </a:lnTo>
                <a:lnTo>
                  <a:pt x="516094" y="17164"/>
                </a:lnTo>
                <a:lnTo>
                  <a:pt x="506348" y="23498"/>
                </a:lnTo>
                <a:lnTo>
                  <a:pt x="494379" y="28125"/>
                </a:lnTo>
                <a:lnTo>
                  <a:pt x="441023" y="41430"/>
                </a:lnTo>
                <a:lnTo>
                  <a:pt x="410002" y="51003"/>
                </a:lnTo>
                <a:lnTo>
                  <a:pt x="347581" y="94157"/>
                </a:lnTo>
                <a:lnTo>
                  <a:pt x="325901" y="135182"/>
                </a:lnTo>
                <a:lnTo>
                  <a:pt x="314561" y="181688"/>
                </a:lnTo>
                <a:lnTo>
                  <a:pt x="311286" y="228865"/>
                </a:lnTo>
                <a:lnTo>
                  <a:pt x="318394" y="292890"/>
                </a:lnTo>
                <a:lnTo>
                  <a:pt x="338234" y="340292"/>
                </a:lnTo>
                <a:lnTo>
                  <a:pt x="368583" y="372445"/>
                </a:lnTo>
                <a:lnTo>
                  <a:pt x="407218" y="390728"/>
                </a:lnTo>
                <a:lnTo>
                  <a:pt x="451915" y="396517"/>
                </a:lnTo>
                <a:lnTo>
                  <a:pt x="499192" y="389969"/>
                </a:lnTo>
                <a:lnTo>
                  <a:pt x="537761" y="371404"/>
                </a:lnTo>
                <a:lnTo>
                  <a:pt x="551736" y="357361"/>
                </a:lnTo>
                <a:lnTo>
                  <a:pt x="453018" y="357361"/>
                </a:lnTo>
                <a:lnTo>
                  <a:pt x="415652" y="350830"/>
                </a:lnTo>
                <a:lnTo>
                  <a:pt x="385021" y="331993"/>
                </a:lnTo>
                <a:lnTo>
                  <a:pt x="364143" y="301756"/>
                </a:lnTo>
                <a:lnTo>
                  <a:pt x="356612" y="261954"/>
                </a:lnTo>
                <a:lnTo>
                  <a:pt x="356508" y="261403"/>
                </a:lnTo>
                <a:lnTo>
                  <a:pt x="364098" y="221601"/>
                </a:lnTo>
                <a:lnTo>
                  <a:pt x="364143" y="221369"/>
                </a:lnTo>
                <a:lnTo>
                  <a:pt x="378039" y="201291"/>
                </a:lnTo>
                <a:lnTo>
                  <a:pt x="347133" y="201291"/>
                </a:lnTo>
                <a:lnTo>
                  <a:pt x="352889" y="165996"/>
                </a:lnTo>
                <a:lnTo>
                  <a:pt x="352975" y="165471"/>
                </a:lnTo>
                <a:lnTo>
                  <a:pt x="380791" y="110167"/>
                </a:lnTo>
                <a:lnTo>
                  <a:pt x="430717" y="81757"/>
                </a:lnTo>
                <a:lnTo>
                  <a:pt x="514784" y="60663"/>
                </a:lnTo>
                <a:lnTo>
                  <a:pt x="536120" y="52425"/>
                </a:lnTo>
                <a:lnTo>
                  <a:pt x="551871" y="40258"/>
                </a:lnTo>
                <a:lnTo>
                  <a:pt x="561626" y="23127"/>
                </a:lnTo>
                <a:lnTo>
                  <a:pt x="564969" y="0"/>
                </a:lnTo>
                <a:close/>
              </a:path>
              <a:path w="2044064" h="499109">
                <a:moveTo>
                  <a:pt x="556004" y="165996"/>
                </a:moveTo>
                <a:lnTo>
                  <a:pt x="453018" y="165996"/>
                </a:lnTo>
                <a:lnTo>
                  <a:pt x="490346" y="172536"/>
                </a:lnTo>
                <a:lnTo>
                  <a:pt x="520850" y="191433"/>
                </a:lnTo>
                <a:lnTo>
                  <a:pt x="541428" y="221601"/>
                </a:lnTo>
                <a:lnTo>
                  <a:pt x="548873" y="261403"/>
                </a:lnTo>
                <a:lnTo>
                  <a:pt x="548976" y="261954"/>
                </a:lnTo>
                <a:lnTo>
                  <a:pt x="541549" y="301756"/>
                </a:lnTo>
                <a:lnTo>
                  <a:pt x="541505" y="301989"/>
                </a:lnTo>
                <a:lnTo>
                  <a:pt x="521057" y="331993"/>
                </a:lnTo>
                <a:lnTo>
                  <a:pt x="490579" y="350830"/>
                </a:lnTo>
                <a:lnTo>
                  <a:pt x="453018" y="357361"/>
                </a:lnTo>
                <a:lnTo>
                  <a:pt x="551736" y="357361"/>
                </a:lnTo>
                <a:lnTo>
                  <a:pt x="566588" y="342436"/>
                </a:lnTo>
                <a:lnTo>
                  <a:pt x="584642" y="304679"/>
                </a:lnTo>
                <a:lnTo>
                  <a:pt x="590889" y="259748"/>
                </a:lnTo>
                <a:lnTo>
                  <a:pt x="581608" y="206522"/>
                </a:lnTo>
                <a:lnTo>
                  <a:pt x="556004" y="165996"/>
                </a:lnTo>
                <a:close/>
              </a:path>
              <a:path w="2044064" h="499109">
                <a:moveTo>
                  <a:pt x="463496" y="129047"/>
                </a:moveTo>
                <a:lnTo>
                  <a:pt x="426107" y="133743"/>
                </a:lnTo>
                <a:lnTo>
                  <a:pt x="393526" y="147590"/>
                </a:lnTo>
                <a:lnTo>
                  <a:pt x="367253" y="170227"/>
                </a:lnTo>
                <a:lnTo>
                  <a:pt x="348787" y="201291"/>
                </a:lnTo>
                <a:lnTo>
                  <a:pt x="378039" y="201291"/>
                </a:lnTo>
                <a:lnTo>
                  <a:pt x="384862" y="191433"/>
                </a:lnTo>
                <a:lnTo>
                  <a:pt x="415589" y="172536"/>
                </a:lnTo>
                <a:lnTo>
                  <a:pt x="453018" y="165996"/>
                </a:lnTo>
                <a:lnTo>
                  <a:pt x="556004" y="165996"/>
                </a:lnTo>
                <a:lnTo>
                  <a:pt x="555525" y="165238"/>
                </a:lnTo>
                <a:lnTo>
                  <a:pt x="515275" y="138534"/>
                </a:lnTo>
                <a:lnTo>
                  <a:pt x="463496" y="129047"/>
                </a:lnTo>
                <a:close/>
              </a:path>
              <a:path w="2044064" h="499109">
                <a:moveTo>
                  <a:pt x="645968" y="133459"/>
                </a:moveTo>
                <a:lnTo>
                  <a:pt x="599092" y="133459"/>
                </a:lnTo>
                <a:lnTo>
                  <a:pt x="704977" y="361222"/>
                </a:lnTo>
                <a:lnTo>
                  <a:pt x="639902" y="498541"/>
                </a:lnTo>
                <a:lnTo>
                  <a:pt x="682366" y="498541"/>
                </a:lnTo>
                <a:lnTo>
                  <a:pt x="765389" y="316551"/>
                </a:lnTo>
                <a:lnTo>
                  <a:pt x="725382" y="316551"/>
                </a:lnTo>
                <a:lnTo>
                  <a:pt x="645968" y="133459"/>
                </a:lnTo>
                <a:close/>
              </a:path>
              <a:path w="2044064" h="499109">
                <a:moveTo>
                  <a:pt x="848914" y="133459"/>
                </a:moveTo>
                <a:lnTo>
                  <a:pt x="804796" y="133459"/>
                </a:lnTo>
                <a:lnTo>
                  <a:pt x="725382" y="316551"/>
                </a:lnTo>
                <a:lnTo>
                  <a:pt x="765389" y="316551"/>
                </a:lnTo>
                <a:lnTo>
                  <a:pt x="848914" y="133459"/>
                </a:lnTo>
                <a:close/>
              </a:path>
              <a:path w="2044064" h="499109">
                <a:moveTo>
                  <a:pt x="901745" y="133459"/>
                </a:moveTo>
                <a:lnTo>
                  <a:pt x="862038" y="133459"/>
                </a:lnTo>
                <a:lnTo>
                  <a:pt x="862038" y="219490"/>
                </a:lnTo>
                <a:lnTo>
                  <a:pt x="867044" y="249839"/>
                </a:lnTo>
                <a:lnTo>
                  <a:pt x="881409" y="270365"/>
                </a:lnTo>
                <a:lnTo>
                  <a:pt x="904149" y="281997"/>
                </a:lnTo>
                <a:lnTo>
                  <a:pt x="934282" y="285668"/>
                </a:lnTo>
                <a:lnTo>
                  <a:pt x="1023071" y="285668"/>
                </a:lnTo>
                <a:lnTo>
                  <a:pt x="1023071" y="388244"/>
                </a:lnTo>
                <a:lnTo>
                  <a:pt x="1062778" y="388244"/>
                </a:lnTo>
                <a:lnTo>
                  <a:pt x="1062778" y="249839"/>
                </a:lnTo>
                <a:lnTo>
                  <a:pt x="937178" y="249839"/>
                </a:lnTo>
                <a:lnTo>
                  <a:pt x="921521" y="247892"/>
                </a:lnTo>
                <a:lnTo>
                  <a:pt x="910500" y="241825"/>
                </a:lnTo>
                <a:lnTo>
                  <a:pt x="903925" y="231209"/>
                </a:lnTo>
                <a:lnTo>
                  <a:pt x="901745" y="215630"/>
                </a:lnTo>
                <a:lnTo>
                  <a:pt x="901745" y="133459"/>
                </a:lnTo>
                <a:close/>
              </a:path>
              <a:path w="2044064" h="499109">
                <a:moveTo>
                  <a:pt x="1062778" y="133459"/>
                </a:moveTo>
                <a:lnTo>
                  <a:pt x="1023071" y="133459"/>
                </a:lnTo>
                <a:lnTo>
                  <a:pt x="1023071" y="249839"/>
                </a:lnTo>
                <a:lnTo>
                  <a:pt x="1062778" y="249839"/>
                </a:lnTo>
                <a:lnTo>
                  <a:pt x="1062778" y="133459"/>
                </a:lnTo>
                <a:close/>
              </a:path>
              <a:path w="2044064" h="499109">
                <a:moveTo>
                  <a:pt x="1242183" y="125186"/>
                </a:moveTo>
                <a:lnTo>
                  <a:pt x="1202154" y="131195"/>
                </a:lnTo>
                <a:lnTo>
                  <a:pt x="1167472" y="148640"/>
                </a:lnTo>
                <a:lnTo>
                  <a:pt x="1140176" y="176646"/>
                </a:lnTo>
                <a:lnTo>
                  <a:pt x="1122303" y="214341"/>
                </a:lnTo>
                <a:lnTo>
                  <a:pt x="1115893" y="260851"/>
                </a:lnTo>
                <a:lnTo>
                  <a:pt x="1122303" y="307361"/>
                </a:lnTo>
                <a:lnTo>
                  <a:pt x="1140176" y="345056"/>
                </a:lnTo>
                <a:lnTo>
                  <a:pt x="1167472" y="373063"/>
                </a:lnTo>
                <a:lnTo>
                  <a:pt x="1202154" y="390508"/>
                </a:lnTo>
                <a:lnTo>
                  <a:pt x="1242183" y="396517"/>
                </a:lnTo>
                <a:lnTo>
                  <a:pt x="1274324" y="392656"/>
                </a:lnTo>
                <a:lnTo>
                  <a:pt x="1301192" y="381764"/>
                </a:lnTo>
                <a:lnTo>
                  <a:pt x="1322682" y="364875"/>
                </a:lnTo>
                <a:lnTo>
                  <a:pt x="1328187" y="357361"/>
                </a:lnTo>
                <a:lnTo>
                  <a:pt x="1249904" y="357361"/>
                </a:lnTo>
                <a:lnTo>
                  <a:pt x="1212015" y="350192"/>
                </a:lnTo>
                <a:lnTo>
                  <a:pt x="1182967" y="330201"/>
                </a:lnTo>
                <a:lnTo>
                  <a:pt x="1164363" y="299662"/>
                </a:lnTo>
                <a:lnTo>
                  <a:pt x="1157806" y="260851"/>
                </a:lnTo>
                <a:lnTo>
                  <a:pt x="1164363" y="222041"/>
                </a:lnTo>
                <a:lnTo>
                  <a:pt x="1182967" y="191502"/>
                </a:lnTo>
                <a:lnTo>
                  <a:pt x="1212015" y="171511"/>
                </a:lnTo>
                <a:lnTo>
                  <a:pt x="1249904" y="164342"/>
                </a:lnTo>
                <a:lnTo>
                  <a:pt x="1328187" y="164342"/>
                </a:lnTo>
                <a:lnTo>
                  <a:pt x="1322682" y="156828"/>
                </a:lnTo>
                <a:lnTo>
                  <a:pt x="1301192" y="139939"/>
                </a:lnTo>
                <a:lnTo>
                  <a:pt x="1274324" y="129047"/>
                </a:lnTo>
                <a:lnTo>
                  <a:pt x="1242183" y="125186"/>
                </a:lnTo>
                <a:close/>
              </a:path>
              <a:path w="2044064" h="499109">
                <a:moveTo>
                  <a:pt x="1379502" y="343023"/>
                </a:moveTo>
                <a:lnTo>
                  <a:pt x="1339795" y="343023"/>
                </a:lnTo>
                <a:lnTo>
                  <a:pt x="1339795" y="388244"/>
                </a:lnTo>
                <a:lnTo>
                  <a:pt x="1379502" y="388244"/>
                </a:lnTo>
                <a:lnTo>
                  <a:pt x="1379502" y="343023"/>
                </a:lnTo>
                <a:close/>
              </a:path>
              <a:path w="2044064" h="499109">
                <a:moveTo>
                  <a:pt x="1328187" y="164342"/>
                </a:moveTo>
                <a:lnTo>
                  <a:pt x="1249904" y="164342"/>
                </a:lnTo>
                <a:lnTo>
                  <a:pt x="1287792" y="171511"/>
                </a:lnTo>
                <a:lnTo>
                  <a:pt x="1316840" y="191502"/>
                </a:lnTo>
                <a:lnTo>
                  <a:pt x="1335444" y="222041"/>
                </a:lnTo>
                <a:lnTo>
                  <a:pt x="1342001" y="260851"/>
                </a:lnTo>
                <a:lnTo>
                  <a:pt x="1335444" y="299662"/>
                </a:lnTo>
                <a:lnTo>
                  <a:pt x="1316840" y="330201"/>
                </a:lnTo>
                <a:lnTo>
                  <a:pt x="1287792" y="350192"/>
                </a:lnTo>
                <a:lnTo>
                  <a:pt x="1249904" y="357361"/>
                </a:lnTo>
                <a:lnTo>
                  <a:pt x="1328187" y="357361"/>
                </a:lnTo>
                <a:lnTo>
                  <a:pt x="1338692" y="343023"/>
                </a:lnTo>
                <a:lnTo>
                  <a:pt x="1379502" y="343023"/>
                </a:lnTo>
                <a:lnTo>
                  <a:pt x="1379502" y="178680"/>
                </a:lnTo>
                <a:lnTo>
                  <a:pt x="1338692" y="178680"/>
                </a:lnTo>
                <a:lnTo>
                  <a:pt x="1328187" y="164342"/>
                </a:lnTo>
                <a:close/>
              </a:path>
              <a:path w="2044064" h="499109">
                <a:moveTo>
                  <a:pt x="1379502" y="133459"/>
                </a:moveTo>
                <a:lnTo>
                  <a:pt x="1339795" y="133459"/>
                </a:lnTo>
                <a:lnTo>
                  <a:pt x="1339795" y="178680"/>
                </a:lnTo>
                <a:lnTo>
                  <a:pt x="1379502" y="178680"/>
                </a:lnTo>
                <a:lnTo>
                  <a:pt x="1379502" y="133459"/>
                </a:lnTo>
                <a:close/>
              </a:path>
              <a:path w="2044064" h="499109">
                <a:moveTo>
                  <a:pt x="1561087" y="125186"/>
                </a:moveTo>
                <a:lnTo>
                  <a:pt x="1517749" y="131517"/>
                </a:lnTo>
                <a:lnTo>
                  <a:pt x="1481876" y="149628"/>
                </a:lnTo>
                <a:lnTo>
                  <a:pt x="1454712" y="178195"/>
                </a:lnTo>
                <a:lnTo>
                  <a:pt x="1437502" y="215894"/>
                </a:lnTo>
                <a:lnTo>
                  <a:pt x="1431488" y="261403"/>
                </a:lnTo>
                <a:lnTo>
                  <a:pt x="1437524" y="306373"/>
                </a:lnTo>
                <a:lnTo>
                  <a:pt x="1454889" y="343746"/>
                </a:lnTo>
                <a:lnTo>
                  <a:pt x="1482472" y="372145"/>
                </a:lnTo>
                <a:lnTo>
                  <a:pt x="1519161" y="390194"/>
                </a:lnTo>
                <a:lnTo>
                  <a:pt x="1563845" y="396517"/>
                </a:lnTo>
                <a:lnTo>
                  <a:pt x="1606205" y="390674"/>
                </a:lnTo>
                <a:lnTo>
                  <a:pt x="1638433" y="375836"/>
                </a:lnTo>
                <a:lnTo>
                  <a:pt x="1659928" y="357913"/>
                </a:lnTo>
                <a:lnTo>
                  <a:pt x="1563293" y="357913"/>
                </a:lnTo>
                <a:lnTo>
                  <a:pt x="1526576" y="351519"/>
                </a:lnTo>
                <a:lnTo>
                  <a:pt x="1497873" y="333234"/>
                </a:lnTo>
                <a:lnTo>
                  <a:pt x="1478993" y="304401"/>
                </a:lnTo>
                <a:lnTo>
                  <a:pt x="1471747" y="266366"/>
                </a:lnTo>
                <a:lnTo>
                  <a:pt x="1683517" y="266366"/>
                </a:lnTo>
                <a:lnTo>
                  <a:pt x="1683517" y="259197"/>
                </a:lnTo>
                <a:lnTo>
                  <a:pt x="1680961" y="236035"/>
                </a:lnTo>
                <a:lnTo>
                  <a:pt x="1473401" y="236035"/>
                </a:lnTo>
                <a:lnTo>
                  <a:pt x="1483112" y="204014"/>
                </a:lnTo>
                <a:lnTo>
                  <a:pt x="1501871" y="180886"/>
                </a:lnTo>
                <a:lnTo>
                  <a:pt x="1527765" y="166858"/>
                </a:lnTo>
                <a:lnTo>
                  <a:pt x="1558881" y="162136"/>
                </a:lnTo>
                <a:lnTo>
                  <a:pt x="1649874" y="162136"/>
                </a:lnTo>
                <a:lnTo>
                  <a:pt x="1640157" y="150599"/>
                </a:lnTo>
                <a:lnTo>
                  <a:pt x="1605797" y="131870"/>
                </a:lnTo>
                <a:lnTo>
                  <a:pt x="1561087" y="125186"/>
                </a:lnTo>
                <a:close/>
              </a:path>
              <a:path w="2044064" h="499109">
                <a:moveTo>
                  <a:pt x="1650428" y="309382"/>
                </a:moveTo>
                <a:lnTo>
                  <a:pt x="1636968" y="325573"/>
                </a:lnTo>
                <a:lnTo>
                  <a:pt x="1618855" y="341299"/>
                </a:lnTo>
                <a:lnTo>
                  <a:pt x="1594745" y="353199"/>
                </a:lnTo>
                <a:lnTo>
                  <a:pt x="1563293" y="357913"/>
                </a:lnTo>
                <a:lnTo>
                  <a:pt x="1659928" y="357913"/>
                </a:lnTo>
                <a:lnTo>
                  <a:pt x="1662181" y="356034"/>
                </a:lnTo>
                <a:lnTo>
                  <a:pt x="1679105" y="335302"/>
                </a:lnTo>
                <a:lnTo>
                  <a:pt x="1650428" y="309382"/>
                </a:lnTo>
                <a:close/>
              </a:path>
              <a:path w="2044064" h="499109">
                <a:moveTo>
                  <a:pt x="1649874" y="162136"/>
                </a:moveTo>
                <a:lnTo>
                  <a:pt x="1558881" y="162136"/>
                </a:lnTo>
                <a:lnTo>
                  <a:pt x="1591798" y="167168"/>
                </a:lnTo>
                <a:lnTo>
                  <a:pt x="1616649" y="181713"/>
                </a:lnTo>
                <a:lnTo>
                  <a:pt x="1633021" y="204945"/>
                </a:lnTo>
                <a:lnTo>
                  <a:pt x="1640501" y="236035"/>
                </a:lnTo>
                <a:lnTo>
                  <a:pt x="1680961" y="236035"/>
                </a:lnTo>
                <a:lnTo>
                  <a:pt x="1678778" y="216247"/>
                </a:lnTo>
                <a:lnTo>
                  <a:pt x="1664404" y="179386"/>
                </a:lnTo>
                <a:lnTo>
                  <a:pt x="1649874" y="162136"/>
                </a:lnTo>
                <a:close/>
              </a:path>
              <a:path w="2044064" h="499109">
                <a:moveTo>
                  <a:pt x="1808652" y="133459"/>
                </a:moveTo>
                <a:lnTo>
                  <a:pt x="1771702" y="133459"/>
                </a:lnTo>
                <a:lnTo>
                  <a:pt x="1701112" y="388244"/>
                </a:lnTo>
                <a:lnTo>
                  <a:pt x="1741371" y="388244"/>
                </a:lnTo>
                <a:lnTo>
                  <a:pt x="1793210" y="195225"/>
                </a:lnTo>
                <a:lnTo>
                  <a:pt x="1833799" y="195225"/>
                </a:lnTo>
                <a:lnTo>
                  <a:pt x="1808652" y="133459"/>
                </a:lnTo>
                <a:close/>
              </a:path>
              <a:path w="2044064" h="499109">
                <a:moveTo>
                  <a:pt x="1990107" y="195225"/>
                </a:moveTo>
                <a:lnTo>
                  <a:pt x="1951486" y="195225"/>
                </a:lnTo>
                <a:lnTo>
                  <a:pt x="2003326" y="388244"/>
                </a:lnTo>
                <a:lnTo>
                  <a:pt x="2043584" y="388244"/>
                </a:lnTo>
                <a:lnTo>
                  <a:pt x="1990107" y="195225"/>
                </a:lnTo>
                <a:close/>
              </a:path>
              <a:path w="2044064" h="499109">
                <a:moveTo>
                  <a:pt x="1833799" y="195225"/>
                </a:moveTo>
                <a:lnTo>
                  <a:pt x="1794313" y="195225"/>
                </a:lnTo>
                <a:lnTo>
                  <a:pt x="1857734" y="345780"/>
                </a:lnTo>
                <a:lnTo>
                  <a:pt x="1887514" y="345780"/>
                </a:lnTo>
                <a:lnTo>
                  <a:pt x="1911694" y="287874"/>
                </a:lnTo>
                <a:lnTo>
                  <a:pt x="1871521" y="287874"/>
                </a:lnTo>
                <a:lnTo>
                  <a:pt x="1833799" y="195225"/>
                </a:lnTo>
                <a:close/>
              </a:path>
              <a:path w="2044064" h="499109">
                <a:moveTo>
                  <a:pt x="1972994" y="133459"/>
                </a:moveTo>
                <a:lnTo>
                  <a:pt x="1936045" y="133459"/>
                </a:lnTo>
                <a:lnTo>
                  <a:pt x="1872624" y="287874"/>
                </a:lnTo>
                <a:lnTo>
                  <a:pt x="1911694" y="287874"/>
                </a:lnTo>
                <a:lnTo>
                  <a:pt x="1950383" y="195225"/>
                </a:lnTo>
                <a:lnTo>
                  <a:pt x="1990107" y="195225"/>
                </a:lnTo>
                <a:lnTo>
                  <a:pt x="1972994" y="133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6" name="object 6"/>
          <p:cNvSpPr/>
          <p:nvPr/>
        </p:nvSpPr>
        <p:spPr>
          <a:xfrm>
            <a:off x="1486248" y="3040249"/>
            <a:ext cx="1575899" cy="202014"/>
          </a:xfrm>
          <a:custGeom>
            <a:avLst/>
            <a:gdLst/>
            <a:ahLst/>
            <a:cxnLst/>
            <a:rect l="l" t="t" r="r" b="b"/>
            <a:pathLst>
              <a:path w="3183890" h="373379">
                <a:moveTo>
                  <a:pt x="348572" y="0"/>
                </a:moveTo>
                <a:lnTo>
                  <a:pt x="303738" y="6538"/>
                </a:lnTo>
                <a:lnTo>
                  <a:pt x="265735" y="25041"/>
                </a:lnTo>
                <a:lnTo>
                  <a:pt x="236360" y="53842"/>
                </a:lnTo>
                <a:lnTo>
                  <a:pt x="217416" y="91272"/>
                </a:lnTo>
                <a:lnTo>
                  <a:pt x="210701" y="135665"/>
                </a:lnTo>
                <a:lnTo>
                  <a:pt x="217416" y="180057"/>
                </a:lnTo>
                <a:lnTo>
                  <a:pt x="236360" y="217487"/>
                </a:lnTo>
                <a:lnTo>
                  <a:pt x="265735" y="246288"/>
                </a:lnTo>
                <a:lnTo>
                  <a:pt x="303738" y="264791"/>
                </a:lnTo>
                <a:lnTo>
                  <a:pt x="348572" y="271330"/>
                </a:lnTo>
                <a:lnTo>
                  <a:pt x="393617" y="264791"/>
                </a:lnTo>
                <a:lnTo>
                  <a:pt x="431647" y="246288"/>
                </a:lnTo>
                <a:lnTo>
                  <a:pt x="446003" y="232174"/>
                </a:lnTo>
                <a:lnTo>
                  <a:pt x="348572" y="232174"/>
                </a:lnTo>
                <a:lnTo>
                  <a:pt x="310313" y="225315"/>
                </a:lnTo>
                <a:lnTo>
                  <a:pt x="279912" y="205841"/>
                </a:lnTo>
                <a:lnTo>
                  <a:pt x="259852" y="175406"/>
                </a:lnTo>
                <a:lnTo>
                  <a:pt x="252614" y="135665"/>
                </a:lnTo>
                <a:lnTo>
                  <a:pt x="259852" y="95923"/>
                </a:lnTo>
                <a:lnTo>
                  <a:pt x="279912" y="65488"/>
                </a:lnTo>
                <a:lnTo>
                  <a:pt x="310313" y="46014"/>
                </a:lnTo>
                <a:lnTo>
                  <a:pt x="348572" y="39155"/>
                </a:lnTo>
                <a:lnTo>
                  <a:pt x="446003" y="39155"/>
                </a:lnTo>
                <a:lnTo>
                  <a:pt x="431647" y="25041"/>
                </a:lnTo>
                <a:lnTo>
                  <a:pt x="393617" y="6538"/>
                </a:lnTo>
                <a:lnTo>
                  <a:pt x="348572" y="0"/>
                </a:lnTo>
                <a:close/>
              </a:path>
              <a:path w="3183890" h="373379">
                <a:moveTo>
                  <a:pt x="39706" y="8272"/>
                </a:moveTo>
                <a:lnTo>
                  <a:pt x="0" y="8272"/>
                </a:lnTo>
                <a:lnTo>
                  <a:pt x="0" y="263057"/>
                </a:lnTo>
                <a:lnTo>
                  <a:pt x="39706" y="263057"/>
                </a:lnTo>
                <a:lnTo>
                  <a:pt x="39706" y="134562"/>
                </a:lnTo>
                <a:lnTo>
                  <a:pt x="90913" y="134562"/>
                </a:lnTo>
                <a:lnTo>
                  <a:pt x="81619" y="124635"/>
                </a:lnTo>
                <a:lnTo>
                  <a:pt x="87186" y="119120"/>
                </a:lnTo>
                <a:lnTo>
                  <a:pt x="39706" y="119120"/>
                </a:lnTo>
                <a:lnTo>
                  <a:pt x="39706" y="8272"/>
                </a:lnTo>
                <a:close/>
              </a:path>
              <a:path w="3183890" h="373379">
                <a:moveTo>
                  <a:pt x="90913" y="134562"/>
                </a:moveTo>
                <a:lnTo>
                  <a:pt x="39706" y="134562"/>
                </a:lnTo>
                <a:lnTo>
                  <a:pt x="156621" y="263057"/>
                </a:lnTo>
                <a:lnTo>
                  <a:pt x="211218" y="263057"/>
                </a:lnTo>
                <a:lnTo>
                  <a:pt x="90913" y="134562"/>
                </a:lnTo>
                <a:close/>
              </a:path>
              <a:path w="3183890" h="373379">
                <a:moveTo>
                  <a:pt x="446003" y="39155"/>
                </a:moveTo>
                <a:lnTo>
                  <a:pt x="348572" y="39155"/>
                </a:lnTo>
                <a:lnTo>
                  <a:pt x="386831" y="46014"/>
                </a:lnTo>
                <a:lnTo>
                  <a:pt x="417232" y="65488"/>
                </a:lnTo>
                <a:lnTo>
                  <a:pt x="437292" y="95923"/>
                </a:lnTo>
                <a:lnTo>
                  <a:pt x="444530" y="135665"/>
                </a:lnTo>
                <a:lnTo>
                  <a:pt x="437292" y="175406"/>
                </a:lnTo>
                <a:lnTo>
                  <a:pt x="417232" y="205841"/>
                </a:lnTo>
                <a:lnTo>
                  <a:pt x="386831" y="225315"/>
                </a:lnTo>
                <a:lnTo>
                  <a:pt x="348572" y="232174"/>
                </a:lnTo>
                <a:lnTo>
                  <a:pt x="446003" y="232174"/>
                </a:lnTo>
                <a:lnTo>
                  <a:pt x="460942" y="217487"/>
                </a:lnTo>
                <a:lnTo>
                  <a:pt x="479781" y="180057"/>
                </a:lnTo>
                <a:lnTo>
                  <a:pt x="486443" y="135665"/>
                </a:lnTo>
                <a:lnTo>
                  <a:pt x="479781" y="91272"/>
                </a:lnTo>
                <a:lnTo>
                  <a:pt x="460942" y="53842"/>
                </a:lnTo>
                <a:lnTo>
                  <a:pt x="446003" y="39155"/>
                </a:lnTo>
                <a:close/>
              </a:path>
              <a:path w="3183890" h="373379">
                <a:moveTo>
                  <a:pt x="199085" y="8272"/>
                </a:moveTo>
                <a:lnTo>
                  <a:pt x="144488" y="8272"/>
                </a:lnTo>
                <a:lnTo>
                  <a:pt x="39706" y="119120"/>
                </a:lnTo>
                <a:lnTo>
                  <a:pt x="87186" y="119120"/>
                </a:lnTo>
                <a:lnTo>
                  <a:pt x="199085" y="8272"/>
                </a:lnTo>
                <a:close/>
              </a:path>
              <a:path w="3183890" h="373379">
                <a:moveTo>
                  <a:pt x="659859" y="0"/>
                </a:moveTo>
                <a:lnTo>
                  <a:pt x="615025" y="6538"/>
                </a:lnTo>
                <a:lnTo>
                  <a:pt x="577021" y="25041"/>
                </a:lnTo>
                <a:lnTo>
                  <a:pt x="547647" y="53842"/>
                </a:lnTo>
                <a:lnTo>
                  <a:pt x="528703" y="91272"/>
                </a:lnTo>
                <a:lnTo>
                  <a:pt x="521988" y="135665"/>
                </a:lnTo>
                <a:lnTo>
                  <a:pt x="528703" y="180057"/>
                </a:lnTo>
                <a:lnTo>
                  <a:pt x="547647" y="217487"/>
                </a:lnTo>
                <a:lnTo>
                  <a:pt x="577021" y="246288"/>
                </a:lnTo>
                <a:lnTo>
                  <a:pt x="615025" y="264791"/>
                </a:lnTo>
                <a:lnTo>
                  <a:pt x="659859" y="271330"/>
                </a:lnTo>
                <a:lnTo>
                  <a:pt x="704904" y="264791"/>
                </a:lnTo>
                <a:lnTo>
                  <a:pt x="742934" y="246288"/>
                </a:lnTo>
                <a:lnTo>
                  <a:pt x="757290" y="232174"/>
                </a:lnTo>
                <a:lnTo>
                  <a:pt x="659859" y="232174"/>
                </a:lnTo>
                <a:lnTo>
                  <a:pt x="621600" y="225315"/>
                </a:lnTo>
                <a:lnTo>
                  <a:pt x="591199" y="205841"/>
                </a:lnTo>
                <a:lnTo>
                  <a:pt x="571139" y="175406"/>
                </a:lnTo>
                <a:lnTo>
                  <a:pt x="563901" y="135665"/>
                </a:lnTo>
                <a:lnTo>
                  <a:pt x="571139" y="95923"/>
                </a:lnTo>
                <a:lnTo>
                  <a:pt x="591199" y="65488"/>
                </a:lnTo>
                <a:lnTo>
                  <a:pt x="621600" y="46014"/>
                </a:lnTo>
                <a:lnTo>
                  <a:pt x="659859" y="39155"/>
                </a:lnTo>
                <a:lnTo>
                  <a:pt x="757290" y="39155"/>
                </a:lnTo>
                <a:lnTo>
                  <a:pt x="742934" y="25041"/>
                </a:lnTo>
                <a:lnTo>
                  <a:pt x="704904" y="6538"/>
                </a:lnTo>
                <a:lnTo>
                  <a:pt x="659859" y="0"/>
                </a:lnTo>
                <a:close/>
              </a:path>
              <a:path w="3183890" h="373379">
                <a:moveTo>
                  <a:pt x="757290" y="39155"/>
                </a:moveTo>
                <a:lnTo>
                  <a:pt x="659859" y="39155"/>
                </a:lnTo>
                <a:lnTo>
                  <a:pt x="698118" y="46014"/>
                </a:lnTo>
                <a:lnTo>
                  <a:pt x="728519" y="65488"/>
                </a:lnTo>
                <a:lnTo>
                  <a:pt x="748579" y="95923"/>
                </a:lnTo>
                <a:lnTo>
                  <a:pt x="755817" y="135665"/>
                </a:lnTo>
                <a:lnTo>
                  <a:pt x="748579" y="175406"/>
                </a:lnTo>
                <a:lnTo>
                  <a:pt x="728519" y="205841"/>
                </a:lnTo>
                <a:lnTo>
                  <a:pt x="698118" y="225315"/>
                </a:lnTo>
                <a:lnTo>
                  <a:pt x="659859" y="232174"/>
                </a:lnTo>
                <a:lnTo>
                  <a:pt x="757290" y="232174"/>
                </a:lnTo>
                <a:lnTo>
                  <a:pt x="772229" y="217487"/>
                </a:lnTo>
                <a:lnTo>
                  <a:pt x="791068" y="180057"/>
                </a:lnTo>
                <a:lnTo>
                  <a:pt x="797730" y="135665"/>
                </a:lnTo>
                <a:lnTo>
                  <a:pt x="791068" y="91272"/>
                </a:lnTo>
                <a:lnTo>
                  <a:pt x="772229" y="53842"/>
                </a:lnTo>
                <a:lnTo>
                  <a:pt x="757290" y="39155"/>
                </a:lnTo>
                <a:close/>
              </a:path>
              <a:path w="3183890" h="373379">
                <a:moveTo>
                  <a:pt x="1069861" y="8272"/>
                </a:moveTo>
                <a:lnTo>
                  <a:pt x="850922" y="8272"/>
                </a:lnTo>
                <a:lnTo>
                  <a:pt x="850922" y="263057"/>
                </a:lnTo>
                <a:lnTo>
                  <a:pt x="890629" y="263057"/>
                </a:lnTo>
                <a:lnTo>
                  <a:pt x="890629" y="45773"/>
                </a:lnTo>
                <a:lnTo>
                  <a:pt x="1069861" y="45773"/>
                </a:lnTo>
                <a:lnTo>
                  <a:pt x="1069861" y="8272"/>
                </a:lnTo>
                <a:close/>
              </a:path>
              <a:path w="3183890" h="373379">
                <a:moveTo>
                  <a:pt x="1069861" y="45773"/>
                </a:moveTo>
                <a:lnTo>
                  <a:pt x="1030154" y="45773"/>
                </a:lnTo>
                <a:lnTo>
                  <a:pt x="1030154" y="263057"/>
                </a:lnTo>
                <a:lnTo>
                  <a:pt x="1069861" y="263057"/>
                </a:lnTo>
                <a:lnTo>
                  <a:pt x="1069861" y="45773"/>
                </a:lnTo>
                <a:close/>
              </a:path>
              <a:path w="3183890" h="373379">
                <a:moveTo>
                  <a:pt x="1252618" y="0"/>
                </a:moveTo>
                <a:lnTo>
                  <a:pt x="1209280" y="6331"/>
                </a:lnTo>
                <a:lnTo>
                  <a:pt x="1173407" y="24441"/>
                </a:lnTo>
                <a:lnTo>
                  <a:pt x="1146243" y="53008"/>
                </a:lnTo>
                <a:lnTo>
                  <a:pt x="1129033" y="90708"/>
                </a:lnTo>
                <a:lnTo>
                  <a:pt x="1123019" y="136216"/>
                </a:lnTo>
                <a:lnTo>
                  <a:pt x="1129055" y="181186"/>
                </a:lnTo>
                <a:lnTo>
                  <a:pt x="1146420" y="218559"/>
                </a:lnTo>
                <a:lnTo>
                  <a:pt x="1174003" y="246958"/>
                </a:lnTo>
                <a:lnTo>
                  <a:pt x="1210692" y="265007"/>
                </a:lnTo>
                <a:lnTo>
                  <a:pt x="1255375" y="271330"/>
                </a:lnTo>
                <a:lnTo>
                  <a:pt x="1297736" y="265487"/>
                </a:lnTo>
                <a:lnTo>
                  <a:pt x="1329964" y="250649"/>
                </a:lnTo>
                <a:lnTo>
                  <a:pt x="1351459" y="232726"/>
                </a:lnTo>
                <a:lnTo>
                  <a:pt x="1254824" y="232726"/>
                </a:lnTo>
                <a:lnTo>
                  <a:pt x="1218107" y="226332"/>
                </a:lnTo>
                <a:lnTo>
                  <a:pt x="1189404" y="208047"/>
                </a:lnTo>
                <a:lnTo>
                  <a:pt x="1170524" y="179215"/>
                </a:lnTo>
                <a:lnTo>
                  <a:pt x="1163278" y="141179"/>
                </a:lnTo>
                <a:lnTo>
                  <a:pt x="1375047" y="141179"/>
                </a:lnTo>
                <a:lnTo>
                  <a:pt x="1375047" y="134010"/>
                </a:lnTo>
                <a:lnTo>
                  <a:pt x="1372492" y="110848"/>
                </a:lnTo>
                <a:lnTo>
                  <a:pt x="1164932" y="110848"/>
                </a:lnTo>
                <a:lnTo>
                  <a:pt x="1174643" y="78827"/>
                </a:lnTo>
                <a:lnTo>
                  <a:pt x="1193402" y="55699"/>
                </a:lnTo>
                <a:lnTo>
                  <a:pt x="1219296" y="41671"/>
                </a:lnTo>
                <a:lnTo>
                  <a:pt x="1250412" y="36949"/>
                </a:lnTo>
                <a:lnTo>
                  <a:pt x="1341405" y="36949"/>
                </a:lnTo>
                <a:lnTo>
                  <a:pt x="1331688" y="25412"/>
                </a:lnTo>
                <a:lnTo>
                  <a:pt x="1297328" y="6683"/>
                </a:lnTo>
                <a:lnTo>
                  <a:pt x="1252618" y="0"/>
                </a:lnTo>
                <a:close/>
              </a:path>
              <a:path w="3183890" h="373379">
                <a:moveTo>
                  <a:pt x="1341958" y="184195"/>
                </a:moveTo>
                <a:lnTo>
                  <a:pt x="1328499" y="200386"/>
                </a:lnTo>
                <a:lnTo>
                  <a:pt x="1310386" y="216112"/>
                </a:lnTo>
                <a:lnTo>
                  <a:pt x="1286276" y="228012"/>
                </a:lnTo>
                <a:lnTo>
                  <a:pt x="1254824" y="232726"/>
                </a:lnTo>
                <a:lnTo>
                  <a:pt x="1351459" y="232726"/>
                </a:lnTo>
                <a:lnTo>
                  <a:pt x="1353712" y="230847"/>
                </a:lnTo>
                <a:lnTo>
                  <a:pt x="1370636" y="210115"/>
                </a:lnTo>
                <a:lnTo>
                  <a:pt x="1341958" y="184195"/>
                </a:lnTo>
                <a:close/>
              </a:path>
              <a:path w="3183890" h="373379">
                <a:moveTo>
                  <a:pt x="1341405" y="36949"/>
                </a:moveTo>
                <a:lnTo>
                  <a:pt x="1250412" y="36949"/>
                </a:lnTo>
                <a:lnTo>
                  <a:pt x="1283329" y="41981"/>
                </a:lnTo>
                <a:lnTo>
                  <a:pt x="1308180" y="56527"/>
                </a:lnTo>
                <a:lnTo>
                  <a:pt x="1324552" y="79758"/>
                </a:lnTo>
                <a:lnTo>
                  <a:pt x="1332032" y="110848"/>
                </a:lnTo>
                <a:lnTo>
                  <a:pt x="1372492" y="110848"/>
                </a:lnTo>
                <a:lnTo>
                  <a:pt x="1370309" y="91061"/>
                </a:lnTo>
                <a:lnTo>
                  <a:pt x="1355935" y="54199"/>
                </a:lnTo>
                <a:lnTo>
                  <a:pt x="1341405" y="36949"/>
                </a:lnTo>
                <a:close/>
              </a:path>
              <a:path w="3183890" h="373379">
                <a:moveTo>
                  <a:pt x="1467964" y="8272"/>
                </a:moveTo>
                <a:lnTo>
                  <a:pt x="1428257" y="8272"/>
                </a:lnTo>
                <a:lnTo>
                  <a:pt x="1428257" y="373354"/>
                </a:lnTo>
                <a:lnTo>
                  <a:pt x="1467964" y="373354"/>
                </a:lnTo>
                <a:lnTo>
                  <a:pt x="1467964" y="217836"/>
                </a:lnTo>
                <a:lnTo>
                  <a:pt x="1509550" y="217836"/>
                </a:lnTo>
                <a:lnTo>
                  <a:pt x="1490919" y="205014"/>
                </a:lnTo>
                <a:lnTo>
                  <a:pt x="1472315" y="174475"/>
                </a:lnTo>
                <a:lnTo>
                  <a:pt x="1465758" y="135665"/>
                </a:lnTo>
                <a:lnTo>
                  <a:pt x="1472315" y="96854"/>
                </a:lnTo>
                <a:lnTo>
                  <a:pt x="1490919" y="66315"/>
                </a:lnTo>
                <a:lnTo>
                  <a:pt x="1509550" y="53493"/>
                </a:lnTo>
                <a:lnTo>
                  <a:pt x="1467964" y="53493"/>
                </a:lnTo>
                <a:lnTo>
                  <a:pt x="1467964" y="8272"/>
                </a:lnTo>
                <a:close/>
              </a:path>
              <a:path w="3183890" h="373379">
                <a:moveTo>
                  <a:pt x="1509550" y="217836"/>
                </a:moveTo>
                <a:lnTo>
                  <a:pt x="1469067" y="217836"/>
                </a:lnTo>
                <a:lnTo>
                  <a:pt x="1485077" y="239688"/>
                </a:lnTo>
                <a:lnTo>
                  <a:pt x="1506568" y="256577"/>
                </a:lnTo>
                <a:lnTo>
                  <a:pt x="1533435" y="267469"/>
                </a:lnTo>
                <a:lnTo>
                  <a:pt x="1565576" y="271330"/>
                </a:lnTo>
                <a:lnTo>
                  <a:pt x="1605605" y="265321"/>
                </a:lnTo>
                <a:lnTo>
                  <a:pt x="1640287" y="247876"/>
                </a:lnTo>
                <a:lnTo>
                  <a:pt x="1655591" y="232174"/>
                </a:lnTo>
                <a:lnTo>
                  <a:pt x="1557856" y="232174"/>
                </a:lnTo>
                <a:lnTo>
                  <a:pt x="1519967" y="225005"/>
                </a:lnTo>
                <a:lnTo>
                  <a:pt x="1509550" y="217836"/>
                </a:lnTo>
                <a:close/>
              </a:path>
              <a:path w="3183890" h="373379">
                <a:moveTo>
                  <a:pt x="1655591" y="39155"/>
                </a:moveTo>
                <a:lnTo>
                  <a:pt x="1557856" y="39155"/>
                </a:lnTo>
                <a:lnTo>
                  <a:pt x="1595744" y="46324"/>
                </a:lnTo>
                <a:lnTo>
                  <a:pt x="1624792" y="66315"/>
                </a:lnTo>
                <a:lnTo>
                  <a:pt x="1643396" y="96854"/>
                </a:lnTo>
                <a:lnTo>
                  <a:pt x="1649954" y="135665"/>
                </a:lnTo>
                <a:lnTo>
                  <a:pt x="1643396" y="174475"/>
                </a:lnTo>
                <a:lnTo>
                  <a:pt x="1624792" y="205014"/>
                </a:lnTo>
                <a:lnTo>
                  <a:pt x="1595744" y="225005"/>
                </a:lnTo>
                <a:lnTo>
                  <a:pt x="1557856" y="232174"/>
                </a:lnTo>
                <a:lnTo>
                  <a:pt x="1655591" y="232174"/>
                </a:lnTo>
                <a:lnTo>
                  <a:pt x="1667583" y="219870"/>
                </a:lnTo>
                <a:lnTo>
                  <a:pt x="1685456" y="182175"/>
                </a:lnTo>
                <a:lnTo>
                  <a:pt x="1691866" y="135665"/>
                </a:lnTo>
                <a:lnTo>
                  <a:pt x="1685456" y="89155"/>
                </a:lnTo>
                <a:lnTo>
                  <a:pt x="1667583" y="51460"/>
                </a:lnTo>
                <a:lnTo>
                  <a:pt x="1655591" y="39155"/>
                </a:lnTo>
                <a:close/>
              </a:path>
              <a:path w="3183890" h="373379">
                <a:moveTo>
                  <a:pt x="1565576" y="0"/>
                </a:moveTo>
                <a:lnTo>
                  <a:pt x="1533435" y="3860"/>
                </a:lnTo>
                <a:lnTo>
                  <a:pt x="1506568" y="14752"/>
                </a:lnTo>
                <a:lnTo>
                  <a:pt x="1485077" y="31641"/>
                </a:lnTo>
                <a:lnTo>
                  <a:pt x="1469067" y="53493"/>
                </a:lnTo>
                <a:lnTo>
                  <a:pt x="1509550" y="53493"/>
                </a:lnTo>
                <a:lnTo>
                  <a:pt x="1519967" y="46324"/>
                </a:lnTo>
                <a:lnTo>
                  <a:pt x="1557856" y="39155"/>
                </a:lnTo>
                <a:lnTo>
                  <a:pt x="1655591" y="39155"/>
                </a:lnTo>
                <a:lnTo>
                  <a:pt x="1640287" y="23453"/>
                </a:lnTo>
                <a:lnTo>
                  <a:pt x="1605605" y="6008"/>
                </a:lnTo>
                <a:lnTo>
                  <a:pt x="1565576" y="0"/>
                </a:lnTo>
                <a:close/>
              </a:path>
              <a:path w="3183890" h="373379">
                <a:moveTo>
                  <a:pt x="1785188" y="8272"/>
                </a:moveTo>
                <a:lnTo>
                  <a:pt x="1744929" y="8272"/>
                </a:lnTo>
                <a:lnTo>
                  <a:pt x="1744929" y="263057"/>
                </a:lnTo>
                <a:lnTo>
                  <a:pt x="1785739" y="263057"/>
                </a:lnTo>
                <a:lnTo>
                  <a:pt x="1831064" y="202394"/>
                </a:lnTo>
                <a:lnTo>
                  <a:pt x="1785188" y="202394"/>
                </a:lnTo>
                <a:lnTo>
                  <a:pt x="1785188" y="8272"/>
                </a:lnTo>
                <a:close/>
              </a:path>
              <a:path w="3183890" h="373379">
                <a:moveTo>
                  <a:pt x="1972141" y="68935"/>
                </a:moveTo>
                <a:lnTo>
                  <a:pt x="1931883" y="68935"/>
                </a:lnTo>
                <a:lnTo>
                  <a:pt x="1931883" y="263057"/>
                </a:lnTo>
                <a:lnTo>
                  <a:pt x="1972141" y="263057"/>
                </a:lnTo>
                <a:lnTo>
                  <a:pt x="1972141" y="68935"/>
                </a:lnTo>
                <a:close/>
              </a:path>
              <a:path w="3183890" h="373379">
                <a:moveTo>
                  <a:pt x="1972141" y="8272"/>
                </a:moveTo>
                <a:lnTo>
                  <a:pt x="1931883" y="8272"/>
                </a:lnTo>
                <a:lnTo>
                  <a:pt x="1786291" y="202394"/>
                </a:lnTo>
                <a:lnTo>
                  <a:pt x="1831064" y="202394"/>
                </a:lnTo>
                <a:lnTo>
                  <a:pt x="1930780" y="68935"/>
                </a:lnTo>
                <a:lnTo>
                  <a:pt x="1972141" y="68935"/>
                </a:lnTo>
                <a:lnTo>
                  <a:pt x="1972141" y="8272"/>
                </a:lnTo>
                <a:close/>
              </a:path>
              <a:path w="3183890" h="373379">
                <a:moveTo>
                  <a:pt x="2082459" y="8272"/>
                </a:moveTo>
                <a:lnTo>
                  <a:pt x="2042752" y="8272"/>
                </a:lnTo>
                <a:lnTo>
                  <a:pt x="2042752" y="373354"/>
                </a:lnTo>
                <a:lnTo>
                  <a:pt x="2082459" y="373354"/>
                </a:lnTo>
                <a:lnTo>
                  <a:pt x="2082459" y="217836"/>
                </a:lnTo>
                <a:lnTo>
                  <a:pt x="2124045" y="217836"/>
                </a:lnTo>
                <a:lnTo>
                  <a:pt x="2105415" y="205014"/>
                </a:lnTo>
                <a:lnTo>
                  <a:pt x="2086811" y="174475"/>
                </a:lnTo>
                <a:lnTo>
                  <a:pt x="2080253" y="135665"/>
                </a:lnTo>
                <a:lnTo>
                  <a:pt x="2086811" y="96854"/>
                </a:lnTo>
                <a:lnTo>
                  <a:pt x="2105415" y="66315"/>
                </a:lnTo>
                <a:lnTo>
                  <a:pt x="2124045" y="53493"/>
                </a:lnTo>
                <a:lnTo>
                  <a:pt x="2082459" y="53493"/>
                </a:lnTo>
                <a:lnTo>
                  <a:pt x="2082459" y="8272"/>
                </a:lnTo>
                <a:close/>
              </a:path>
              <a:path w="3183890" h="373379">
                <a:moveTo>
                  <a:pt x="2124045" y="217836"/>
                </a:moveTo>
                <a:lnTo>
                  <a:pt x="2083562" y="217836"/>
                </a:lnTo>
                <a:lnTo>
                  <a:pt x="2099572" y="239688"/>
                </a:lnTo>
                <a:lnTo>
                  <a:pt x="2121063" y="256577"/>
                </a:lnTo>
                <a:lnTo>
                  <a:pt x="2147931" y="267469"/>
                </a:lnTo>
                <a:lnTo>
                  <a:pt x="2180072" y="271330"/>
                </a:lnTo>
                <a:lnTo>
                  <a:pt x="2220101" y="265321"/>
                </a:lnTo>
                <a:lnTo>
                  <a:pt x="2254783" y="247876"/>
                </a:lnTo>
                <a:lnTo>
                  <a:pt x="2270086" y="232174"/>
                </a:lnTo>
                <a:lnTo>
                  <a:pt x="2172351" y="232174"/>
                </a:lnTo>
                <a:lnTo>
                  <a:pt x="2134462" y="225005"/>
                </a:lnTo>
                <a:lnTo>
                  <a:pt x="2124045" y="217836"/>
                </a:lnTo>
                <a:close/>
              </a:path>
              <a:path w="3183890" h="373379">
                <a:moveTo>
                  <a:pt x="2270086" y="39155"/>
                </a:moveTo>
                <a:lnTo>
                  <a:pt x="2172351" y="39155"/>
                </a:lnTo>
                <a:lnTo>
                  <a:pt x="2210240" y="46324"/>
                </a:lnTo>
                <a:lnTo>
                  <a:pt x="2239288" y="66315"/>
                </a:lnTo>
                <a:lnTo>
                  <a:pt x="2257892" y="96854"/>
                </a:lnTo>
                <a:lnTo>
                  <a:pt x="2264449" y="135665"/>
                </a:lnTo>
                <a:lnTo>
                  <a:pt x="2257892" y="174475"/>
                </a:lnTo>
                <a:lnTo>
                  <a:pt x="2239288" y="205014"/>
                </a:lnTo>
                <a:lnTo>
                  <a:pt x="2210240" y="225005"/>
                </a:lnTo>
                <a:lnTo>
                  <a:pt x="2172351" y="232174"/>
                </a:lnTo>
                <a:lnTo>
                  <a:pt x="2270086" y="232174"/>
                </a:lnTo>
                <a:lnTo>
                  <a:pt x="2282079" y="219870"/>
                </a:lnTo>
                <a:lnTo>
                  <a:pt x="2299951" y="182175"/>
                </a:lnTo>
                <a:lnTo>
                  <a:pt x="2306362" y="135665"/>
                </a:lnTo>
                <a:lnTo>
                  <a:pt x="2299951" y="89155"/>
                </a:lnTo>
                <a:lnTo>
                  <a:pt x="2282079" y="51460"/>
                </a:lnTo>
                <a:lnTo>
                  <a:pt x="2270086" y="39155"/>
                </a:lnTo>
                <a:close/>
              </a:path>
              <a:path w="3183890" h="373379">
                <a:moveTo>
                  <a:pt x="2180072" y="0"/>
                </a:moveTo>
                <a:lnTo>
                  <a:pt x="2147931" y="3860"/>
                </a:lnTo>
                <a:lnTo>
                  <a:pt x="2121063" y="14752"/>
                </a:lnTo>
                <a:lnTo>
                  <a:pt x="2099572" y="31641"/>
                </a:lnTo>
                <a:lnTo>
                  <a:pt x="2083562" y="53493"/>
                </a:lnTo>
                <a:lnTo>
                  <a:pt x="2124045" y="53493"/>
                </a:lnTo>
                <a:lnTo>
                  <a:pt x="2134462" y="46324"/>
                </a:lnTo>
                <a:lnTo>
                  <a:pt x="2172351" y="39155"/>
                </a:lnTo>
                <a:lnTo>
                  <a:pt x="2270086" y="39155"/>
                </a:lnTo>
                <a:lnTo>
                  <a:pt x="2254783" y="23453"/>
                </a:lnTo>
                <a:lnTo>
                  <a:pt x="2220101" y="6008"/>
                </a:lnTo>
                <a:lnTo>
                  <a:pt x="2180072" y="0"/>
                </a:lnTo>
                <a:close/>
              </a:path>
              <a:path w="3183890" h="373379">
                <a:moveTo>
                  <a:pt x="2360864" y="8272"/>
                </a:moveTo>
                <a:lnTo>
                  <a:pt x="2313988" y="8272"/>
                </a:lnTo>
                <a:lnTo>
                  <a:pt x="2419873" y="236035"/>
                </a:lnTo>
                <a:lnTo>
                  <a:pt x="2354798" y="373354"/>
                </a:lnTo>
                <a:lnTo>
                  <a:pt x="2397262" y="373354"/>
                </a:lnTo>
                <a:lnTo>
                  <a:pt x="2480284" y="191364"/>
                </a:lnTo>
                <a:lnTo>
                  <a:pt x="2440278" y="191364"/>
                </a:lnTo>
                <a:lnTo>
                  <a:pt x="2360864" y="8272"/>
                </a:lnTo>
                <a:close/>
              </a:path>
              <a:path w="3183890" h="373379">
                <a:moveTo>
                  <a:pt x="2563810" y="8272"/>
                </a:moveTo>
                <a:lnTo>
                  <a:pt x="2519691" y="8272"/>
                </a:lnTo>
                <a:lnTo>
                  <a:pt x="2440278" y="191364"/>
                </a:lnTo>
                <a:lnTo>
                  <a:pt x="2480284" y="191364"/>
                </a:lnTo>
                <a:lnTo>
                  <a:pt x="2563810" y="8272"/>
                </a:lnTo>
                <a:close/>
              </a:path>
              <a:path w="3183890" h="373379">
                <a:moveTo>
                  <a:pt x="2700802" y="0"/>
                </a:moveTo>
                <a:lnTo>
                  <a:pt x="2657464" y="6331"/>
                </a:lnTo>
                <a:lnTo>
                  <a:pt x="2621591" y="24441"/>
                </a:lnTo>
                <a:lnTo>
                  <a:pt x="2594427" y="53008"/>
                </a:lnTo>
                <a:lnTo>
                  <a:pt x="2577217" y="90708"/>
                </a:lnTo>
                <a:lnTo>
                  <a:pt x="2571203" y="136216"/>
                </a:lnTo>
                <a:lnTo>
                  <a:pt x="2577239" y="181186"/>
                </a:lnTo>
                <a:lnTo>
                  <a:pt x="2594604" y="218559"/>
                </a:lnTo>
                <a:lnTo>
                  <a:pt x="2622187" y="246958"/>
                </a:lnTo>
                <a:lnTo>
                  <a:pt x="2658876" y="265007"/>
                </a:lnTo>
                <a:lnTo>
                  <a:pt x="2703559" y="271330"/>
                </a:lnTo>
                <a:lnTo>
                  <a:pt x="2745920" y="265487"/>
                </a:lnTo>
                <a:lnTo>
                  <a:pt x="2778148" y="250649"/>
                </a:lnTo>
                <a:lnTo>
                  <a:pt x="2799643" y="232726"/>
                </a:lnTo>
                <a:lnTo>
                  <a:pt x="2703008" y="232726"/>
                </a:lnTo>
                <a:lnTo>
                  <a:pt x="2666291" y="226332"/>
                </a:lnTo>
                <a:lnTo>
                  <a:pt x="2637588" y="208047"/>
                </a:lnTo>
                <a:lnTo>
                  <a:pt x="2618709" y="179215"/>
                </a:lnTo>
                <a:lnTo>
                  <a:pt x="2611462" y="141179"/>
                </a:lnTo>
                <a:lnTo>
                  <a:pt x="2823231" y="141179"/>
                </a:lnTo>
                <a:lnTo>
                  <a:pt x="2823231" y="134010"/>
                </a:lnTo>
                <a:lnTo>
                  <a:pt x="2820676" y="110848"/>
                </a:lnTo>
                <a:lnTo>
                  <a:pt x="2613116" y="110848"/>
                </a:lnTo>
                <a:lnTo>
                  <a:pt x="2622827" y="78827"/>
                </a:lnTo>
                <a:lnTo>
                  <a:pt x="2641587" y="55699"/>
                </a:lnTo>
                <a:lnTo>
                  <a:pt x="2667480" y="41671"/>
                </a:lnTo>
                <a:lnTo>
                  <a:pt x="2698596" y="36949"/>
                </a:lnTo>
                <a:lnTo>
                  <a:pt x="2789589" y="36949"/>
                </a:lnTo>
                <a:lnTo>
                  <a:pt x="2779872" y="25412"/>
                </a:lnTo>
                <a:lnTo>
                  <a:pt x="2745512" y="6683"/>
                </a:lnTo>
                <a:lnTo>
                  <a:pt x="2700802" y="0"/>
                </a:lnTo>
                <a:close/>
              </a:path>
              <a:path w="3183890" h="373379">
                <a:moveTo>
                  <a:pt x="2790143" y="184195"/>
                </a:moveTo>
                <a:lnTo>
                  <a:pt x="2776683" y="200386"/>
                </a:lnTo>
                <a:lnTo>
                  <a:pt x="2758570" y="216112"/>
                </a:lnTo>
                <a:lnTo>
                  <a:pt x="2734460" y="228012"/>
                </a:lnTo>
                <a:lnTo>
                  <a:pt x="2703008" y="232726"/>
                </a:lnTo>
                <a:lnTo>
                  <a:pt x="2799643" y="232726"/>
                </a:lnTo>
                <a:lnTo>
                  <a:pt x="2801896" y="230847"/>
                </a:lnTo>
                <a:lnTo>
                  <a:pt x="2818820" y="210115"/>
                </a:lnTo>
                <a:lnTo>
                  <a:pt x="2790143" y="184195"/>
                </a:lnTo>
                <a:close/>
              </a:path>
              <a:path w="3183890" h="373379">
                <a:moveTo>
                  <a:pt x="2789589" y="36949"/>
                </a:moveTo>
                <a:lnTo>
                  <a:pt x="2698596" y="36949"/>
                </a:lnTo>
                <a:lnTo>
                  <a:pt x="2731513" y="41981"/>
                </a:lnTo>
                <a:lnTo>
                  <a:pt x="2756364" y="56527"/>
                </a:lnTo>
                <a:lnTo>
                  <a:pt x="2772736" y="79758"/>
                </a:lnTo>
                <a:lnTo>
                  <a:pt x="2780216" y="110848"/>
                </a:lnTo>
                <a:lnTo>
                  <a:pt x="2820676" y="110848"/>
                </a:lnTo>
                <a:lnTo>
                  <a:pt x="2818493" y="91061"/>
                </a:lnTo>
                <a:lnTo>
                  <a:pt x="2804119" y="54199"/>
                </a:lnTo>
                <a:lnTo>
                  <a:pt x="2789589" y="36949"/>
                </a:lnTo>
                <a:close/>
              </a:path>
              <a:path w="3183890" h="373379">
                <a:moveTo>
                  <a:pt x="2948367" y="8272"/>
                </a:moveTo>
                <a:lnTo>
                  <a:pt x="2911417" y="8272"/>
                </a:lnTo>
                <a:lnTo>
                  <a:pt x="2840827" y="263057"/>
                </a:lnTo>
                <a:lnTo>
                  <a:pt x="2881086" y="263057"/>
                </a:lnTo>
                <a:lnTo>
                  <a:pt x="2932925" y="70038"/>
                </a:lnTo>
                <a:lnTo>
                  <a:pt x="2973514" y="70038"/>
                </a:lnTo>
                <a:lnTo>
                  <a:pt x="2948367" y="8272"/>
                </a:lnTo>
                <a:close/>
              </a:path>
              <a:path w="3183890" h="373379">
                <a:moveTo>
                  <a:pt x="3129822" y="70038"/>
                </a:moveTo>
                <a:lnTo>
                  <a:pt x="3091201" y="70038"/>
                </a:lnTo>
                <a:lnTo>
                  <a:pt x="3143041" y="263057"/>
                </a:lnTo>
                <a:lnTo>
                  <a:pt x="3183299" y="263057"/>
                </a:lnTo>
                <a:lnTo>
                  <a:pt x="3129822" y="70038"/>
                </a:lnTo>
                <a:close/>
              </a:path>
              <a:path w="3183890" h="373379">
                <a:moveTo>
                  <a:pt x="2973514" y="70038"/>
                </a:moveTo>
                <a:lnTo>
                  <a:pt x="2934028" y="70038"/>
                </a:lnTo>
                <a:lnTo>
                  <a:pt x="2997449" y="220593"/>
                </a:lnTo>
                <a:lnTo>
                  <a:pt x="3027229" y="220593"/>
                </a:lnTo>
                <a:lnTo>
                  <a:pt x="3051409" y="162687"/>
                </a:lnTo>
                <a:lnTo>
                  <a:pt x="3011236" y="162687"/>
                </a:lnTo>
                <a:lnTo>
                  <a:pt x="2973514" y="70038"/>
                </a:lnTo>
                <a:close/>
              </a:path>
              <a:path w="3183890" h="373379">
                <a:moveTo>
                  <a:pt x="3112709" y="8272"/>
                </a:moveTo>
                <a:lnTo>
                  <a:pt x="3075759" y="8272"/>
                </a:lnTo>
                <a:lnTo>
                  <a:pt x="3012339" y="162687"/>
                </a:lnTo>
                <a:lnTo>
                  <a:pt x="3051409" y="162687"/>
                </a:lnTo>
                <a:lnTo>
                  <a:pt x="3090098" y="70038"/>
                </a:lnTo>
                <a:lnTo>
                  <a:pt x="3129822" y="70038"/>
                </a:lnTo>
                <a:lnTo>
                  <a:pt x="3112709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2438586" y="2166364"/>
            <a:ext cx="1805898" cy="194684"/>
          </a:xfrm>
          <a:custGeom>
            <a:avLst/>
            <a:gdLst/>
            <a:ahLst/>
            <a:cxnLst/>
            <a:rect l="l" t="t" r="r" b="b"/>
            <a:pathLst>
              <a:path w="3618865" h="373379">
                <a:moveTo>
                  <a:pt x="138422" y="0"/>
                </a:moveTo>
                <a:lnTo>
                  <a:pt x="92684" y="6326"/>
                </a:lnTo>
                <a:lnTo>
                  <a:pt x="54438" y="24406"/>
                </a:lnTo>
                <a:lnTo>
                  <a:pt x="25218" y="52889"/>
                </a:lnTo>
                <a:lnTo>
                  <a:pt x="6560" y="90425"/>
                </a:lnTo>
                <a:lnTo>
                  <a:pt x="0" y="135665"/>
                </a:lnTo>
                <a:lnTo>
                  <a:pt x="6560" y="180904"/>
                </a:lnTo>
                <a:lnTo>
                  <a:pt x="25218" y="218440"/>
                </a:lnTo>
                <a:lnTo>
                  <a:pt x="54438" y="246923"/>
                </a:lnTo>
                <a:lnTo>
                  <a:pt x="92684" y="265003"/>
                </a:lnTo>
                <a:lnTo>
                  <a:pt x="138422" y="271330"/>
                </a:lnTo>
                <a:lnTo>
                  <a:pt x="161963" y="269692"/>
                </a:lnTo>
                <a:lnTo>
                  <a:pt x="184057" y="264850"/>
                </a:lnTo>
                <a:lnTo>
                  <a:pt x="205117" y="256905"/>
                </a:lnTo>
                <a:lnTo>
                  <a:pt x="225556" y="245961"/>
                </a:lnTo>
                <a:lnTo>
                  <a:pt x="218085" y="232726"/>
                </a:lnTo>
                <a:lnTo>
                  <a:pt x="137319" y="232726"/>
                </a:lnTo>
                <a:lnTo>
                  <a:pt x="97983" y="225160"/>
                </a:lnTo>
                <a:lnTo>
                  <a:pt x="67901" y="204462"/>
                </a:lnTo>
                <a:lnTo>
                  <a:pt x="48677" y="173631"/>
                </a:lnTo>
                <a:lnTo>
                  <a:pt x="41912" y="135665"/>
                </a:lnTo>
                <a:lnTo>
                  <a:pt x="48677" y="97698"/>
                </a:lnTo>
                <a:lnTo>
                  <a:pt x="67901" y="66867"/>
                </a:lnTo>
                <a:lnTo>
                  <a:pt x="97983" y="46169"/>
                </a:lnTo>
                <a:lnTo>
                  <a:pt x="137319" y="38603"/>
                </a:lnTo>
                <a:lnTo>
                  <a:pt x="218085" y="38603"/>
                </a:lnTo>
                <a:lnTo>
                  <a:pt x="225556" y="25368"/>
                </a:lnTo>
                <a:lnTo>
                  <a:pt x="205117" y="14424"/>
                </a:lnTo>
                <a:lnTo>
                  <a:pt x="184057" y="6479"/>
                </a:lnTo>
                <a:lnTo>
                  <a:pt x="161963" y="1637"/>
                </a:lnTo>
                <a:lnTo>
                  <a:pt x="138422" y="0"/>
                </a:lnTo>
                <a:close/>
              </a:path>
              <a:path w="3618865" h="373379">
                <a:moveTo>
                  <a:pt x="206255" y="211769"/>
                </a:moveTo>
                <a:lnTo>
                  <a:pt x="189977" y="220395"/>
                </a:lnTo>
                <a:lnTo>
                  <a:pt x="173234" y="227004"/>
                </a:lnTo>
                <a:lnTo>
                  <a:pt x="155768" y="231235"/>
                </a:lnTo>
                <a:lnTo>
                  <a:pt x="137319" y="232726"/>
                </a:lnTo>
                <a:lnTo>
                  <a:pt x="218085" y="232726"/>
                </a:lnTo>
                <a:lnTo>
                  <a:pt x="206255" y="211769"/>
                </a:lnTo>
                <a:close/>
              </a:path>
              <a:path w="3618865" h="373379">
                <a:moveTo>
                  <a:pt x="218085" y="38603"/>
                </a:moveTo>
                <a:lnTo>
                  <a:pt x="137319" y="38603"/>
                </a:lnTo>
                <a:lnTo>
                  <a:pt x="155768" y="40094"/>
                </a:lnTo>
                <a:lnTo>
                  <a:pt x="173234" y="44325"/>
                </a:lnTo>
                <a:lnTo>
                  <a:pt x="189977" y="50934"/>
                </a:lnTo>
                <a:lnTo>
                  <a:pt x="206255" y="59560"/>
                </a:lnTo>
                <a:lnTo>
                  <a:pt x="218085" y="38603"/>
                </a:lnTo>
                <a:close/>
              </a:path>
              <a:path w="3618865" h="373379">
                <a:moveTo>
                  <a:pt x="378606" y="0"/>
                </a:moveTo>
                <a:lnTo>
                  <a:pt x="333773" y="6538"/>
                </a:lnTo>
                <a:lnTo>
                  <a:pt x="295769" y="25041"/>
                </a:lnTo>
                <a:lnTo>
                  <a:pt x="266395" y="53842"/>
                </a:lnTo>
                <a:lnTo>
                  <a:pt x="247450" y="91272"/>
                </a:lnTo>
                <a:lnTo>
                  <a:pt x="240735" y="135665"/>
                </a:lnTo>
                <a:lnTo>
                  <a:pt x="247450" y="180057"/>
                </a:lnTo>
                <a:lnTo>
                  <a:pt x="266395" y="217487"/>
                </a:lnTo>
                <a:lnTo>
                  <a:pt x="295769" y="246288"/>
                </a:lnTo>
                <a:lnTo>
                  <a:pt x="333773" y="264791"/>
                </a:lnTo>
                <a:lnTo>
                  <a:pt x="378606" y="271330"/>
                </a:lnTo>
                <a:lnTo>
                  <a:pt x="423651" y="264791"/>
                </a:lnTo>
                <a:lnTo>
                  <a:pt x="461682" y="246288"/>
                </a:lnTo>
                <a:lnTo>
                  <a:pt x="476038" y="232174"/>
                </a:lnTo>
                <a:lnTo>
                  <a:pt x="378606" y="232174"/>
                </a:lnTo>
                <a:lnTo>
                  <a:pt x="340347" y="225315"/>
                </a:lnTo>
                <a:lnTo>
                  <a:pt x="309946" y="205841"/>
                </a:lnTo>
                <a:lnTo>
                  <a:pt x="289886" y="175406"/>
                </a:lnTo>
                <a:lnTo>
                  <a:pt x="282648" y="135665"/>
                </a:lnTo>
                <a:lnTo>
                  <a:pt x="289886" y="95923"/>
                </a:lnTo>
                <a:lnTo>
                  <a:pt x="309946" y="65488"/>
                </a:lnTo>
                <a:lnTo>
                  <a:pt x="340347" y="46014"/>
                </a:lnTo>
                <a:lnTo>
                  <a:pt x="378606" y="39155"/>
                </a:lnTo>
                <a:lnTo>
                  <a:pt x="476038" y="39155"/>
                </a:lnTo>
                <a:lnTo>
                  <a:pt x="461682" y="25041"/>
                </a:lnTo>
                <a:lnTo>
                  <a:pt x="423651" y="6538"/>
                </a:lnTo>
                <a:lnTo>
                  <a:pt x="378606" y="0"/>
                </a:lnTo>
                <a:close/>
              </a:path>
              <a:path w="3618865" h="373379">
                <a:moveTo>
                  <a:pt x="476038" y="39155"/>
                </a:moveTo>
                <a:lnTo>
                  <a:pt x="378606" y="39155"/>
                </a:lnTo>
                <a:lnTo>
                  <a:pt x="416865" y="46014"/>
                </a:lnTo>
                <a:lnTo>
                  <a:pt x="447266" y="65488"/>
                </a:lnTo>
                <a:lnTo>
                  <a:pt x="467326" y="95923"/>
                </a:lnTo>
                <a:lnTo>
                  <a:pt x="474564" y="135665"/>
                </a:lnTo>
                <a:lnTo>
                  <a:pt x="467326" y="175406"/>
                </a:lnTo>
                <a:lnTo>
                  <a:pt x="447266" y="205841"/>
                </a:lnTo>
                <a:lnTo>
                  <a:pt x="416865" y="225315"/>
                </a:lnTo>
                <a:lnTo>
                  <a:pt x="378606" y="232174"/>
                </a:lnTo>
                <a:lnTo>
                  <a:pt x="476038" y="232174"/>
                </a:lnTo>
                <a:lnTo>
                  <a:pt x="490977" y="217487"/>
                </a:lnTo>
                <a:lnTo>
                  <a:pt x="509815" y="180057"/>
                </a:lnTo>
                <a:lnTo>
                  <a:pt x="516477" y="135665"/>
                </a:lnTo>
                <a:lnTo>
                  <a:pt x="509815" y="91272"/>
                </a:lnTo>
                <a:lnTo>
                  <a:pt x="490977" y="53842"/>
                </a:lnTo>
                <a:lnTo>
                  <a:pt x="476038" y="39155"/>
                </a:lnTo>
                <a:close/>
              </a:path>
              <a:path w="3618865" h="373379">
                <a:moveTo>
                  <a:pt x="788609" y="8272"/>
                </a:moveTo>
                <a:lnTo>
                  <a:pt x="569670" y="8272"/>
                </a:lnTo>
                <a:lnTo>
                  <a:pt x="569670" y="263057"/>
                </a:lnTo>
                <a:lnTo>
                  <a:pt x="609376" y="263057"/>
                </a:lnTo>
                <a:lnTo>
                  <a:pt x="609376" y="45773"/>
                </a:lnTo>
                <a:lnTo>
                  <a:pt x="788609" y="45773"/>
                </a:lnTo>
                <a:lnTo>
                  <a:pt x="788609" y="8272"/>
                </a:lnTo>
                <a:close/>
              </a:path>
              <a:path w="3618865" h="373379">
                <a:moveTo>
                  <a:pt x="788609" y="45773"/>
                </a:moveTo>
                <a:lnTo>
                  <a:pt x="748902" y="45773"/>
                </a:lnTo>
                <a:lnTo>
                  <a:pt x="748902" y="263057"/>
                </a:lnTo>
                <a:lnTo>
                  <a:pt x="788609" y="263057"/>
                </a:lnTo>
                <a:lnTo>
                  <a:pt x="788609" y="45773"/>
                </a:lnTo>
                <a:close/>
              </a:path>
              <a:path w="3618865" h="373379">
                <a:moveTo>
                  <a:pt x="899121" y="8272"/>
                </a:moveTo>
                <a:lnTo>
                  <a:pt x="859414" y="8272"/>
                </a:lnTo>
                <a:lnTo>
                  <a:pt x="859414" y="373354"/>
                </a:lnTo>
                <a:lnTo>
                  <a:pt x="899121" y="373354"/>
                </a:lnTo>
                <a:lnTo>
                  <a:pt x="899121" y="217836"/>
                </a:lnTo>
                <a:lnTo>
                  <a:pt x="940707" y="217836"/>
                </a:lnTo>
                <a:lnTo>
                  <a:pt x="922077" y="205014"/>
                </a:lnTo>
                <a:lnTo>
                  <a:pt x="903473" y="174475"/>
                </a:lnTo>
                <a:lnTo>
                  <a:pt x="896915" y="135665"/>
                </a:lnTo>
                <a:lnTo>
                  <a:pt x="903473" y="96854"/>
                </a:lnTo>
                <a:lnTo>
                  <a:pt x="922077" y="66315"/>
                </a:lnTo>
                <a:lnTo>
                  <a:pt x="940707" y="53493"/>
                </a:lnTo>
                <a:lnTo>
                  <a:pt x="899121" y="53493"/>
                </a:lnTo>
                <a:lnTo>
                  <a:pt x="899121" y="8272"/>
                </a:lnTo>
                <a:close/>
              </a:path>
              <a:path w="3618865" h="373379">
                <a:moveTo>
                  <a:pt x="940707" y="217836"/>
                </a:moveTo>
                <a:lnTo>
                  <a:pt x="900224" y="217836"/>
                </a:lnTo>
                <a:lnTo>
                  <a:pt x="916234" y="239688"/>
                </a:lnTo>
                <a:lnTo>
                  <a:pt x="937725" y="256577"/>
                </a:lnTo>
                <a:lnTo>
                  <a:pt x="964592" y="267469"/>
                </a:lnTo>
                <a:lnTo>
                  <a:pt x="996734" y="271330"/>
                </a:lnTo>
                <a:lnTo>
                  <a:pt x="1036763" y="265321"/>
                </a:lnTo>
                <a:lnTo>
                  <a:pt x="1071444" y="247876"/>
                </a:lnTo>
                <a:lnTo>
                  <a:pt x="1086748" y="232174"/>
                </a:lnTo>
                <a:lnTo>
                  <a:pt x="989013" y="232174"/>
                </a:lnTo>
                <a:lnTo>
                  <a:pt x="951124" y="225005"/>
                </a:lnTo>
                <a:lnTo>
                  <a:pt x="940707" y="217836"/>
                </a:lnTo>
                <a:close/>
              </a:path>
              <a:path w="3618865" h="373379">
                <a:moveTo>
                  <a:pt x="1086748" y="39155"/>
                </a:moveTo>
                <a:lnTo>
                  <a:pt x="989013" y="39155"/>
                </a:lnTo>
                <a:lnTo>
                  <a:pt x="1026902" y="46324"/>
                </a:lnTo>
                <a:lnTo>
                  <a:pt x="1055949" y="66315"/>
                </a:lnTo>
                <a:lnTo>
                  <a:pt x="1074553" y="96854"/>
                </a:lnTo>
                <a:lnTo>
                  <a:pt x="1081111" y="135665"/>
                </a:lnTo>
                <a:lnTo>
                  <a:pt x="1074553" y="174475"/>
                </a:lnTo>
                <a:lnTo>
                  <a:pt x="1055949" y="205014"/>
                </a:lnTo>
                <a:lnTo>
                  <a:pt x="1026902" y="225005"/>
                </a:lnTo>
                <a:lnTo>
                  <a:pt x="989013" y="232174"/>
                </a:lnTo>
                <a:lnTo>
                  <a:pt x="1086748" y="232174"/>
                </a:lnTo>
                <a:lnTo>
                  <a:pt x="1098741" y="219870"/>
                </a:lnTo>
                <a:lnTo>
                  <a:pt x="1116613" y="182175"/>
                </a:lnTo>
                <a:lnTo>
                  <a:pt x="1123024" y="135665"/>
                </a:lnTo>
                <a:lnTo>
                  <a:pt x="1116613" y="89155"/>
                </a:lnTo>
                <a:lnTo>
                  <a:pt x="1098741" y="51460"/>
                </a:lnTo>
                <a:lnTo>
                  <a:pt x="1086748" y="39155"/>
                </a:lnTo>
                <a:close/>
              </a:path>
              <a:path w="3618865" h="373379">
                <a:moveTo>
                  <a:pt x="996734" y="0"/>
                </a:moveTo>
                <a:lnTo>
                  <a:pt x="964592" y="3860"/>
                </a:lnTo>
                <a:lnTo>
                  <a:pt x="937725" y="14752"/>
                </a:lnTo>
                <a:lnTo>
                  <a:pt x="916234" y="31641"/>
                </a:lnTo>
                <a:lnTo>
                  <a:pt x="900224" y="53493"/>
                </a:lnTo>
                <a:lnTo>
                  <a:pt x="940707" y="53493"/>
                </a:lnTo>
                <a:lnTo>
                  <a:pt x="951124" y="46324"/>
                </a:lnTo>
                <a:lnTo>
                  <a:pt x="989013" y="39155"/>
                </a:lnTo>
                <a:lnTo>
                  <a:pt x="1086748" y="39155"/>
                </a:lnTo>
                <a:lnTo>
                  <a:pt x="1071444" y="23453"/>
                </a:lnTo>
                <a:lnTo>
                  <a:pt x="1036763" y="6008"/>
                </a:lnTo>
                <a:lnTo>
                  <a:pt x="996734" y="0"/>
                </a:lnTo>
                <a:close/>
              </a:path>
              <a:path w="3618865" h="373379">
                <a:moveTo>
                  <a:pt x="1296310" y="0"/>
                </a:moveTo>
                <a:lnTo>
                  <a:pt x="1251477" y="6538"/>
                </a:lnTo>
                <a:lnTo>
                  <a:pt x="1213473" y="25041"/>
                </a:lnTo>
                <a:lnTo>
                  <a:pt x="1184099" y="53842"/>
                </a:lnTo>
                <a:lnTo>
                  <a:pt x="1165154" y="91272"/>
                </a:lnTo>
                <a:lnTo>
                  <a:pt x="1158439" y="135665"/>
                </a:lnTo>
                <a:lnTo>
                  <a:pt x="1165154" y="180057"/>
                </a:lnTo>
                <a:lnTo>
                  <a:pt x="1184099" y="217487"/>
                </a:lnTo>
                <a:lnTo>
                  <a:pt x="1213473" y="246288"/>
                </a:lnTo>
                <a:lnTo>
                  <a:pt x="1251477" y="264791"/>
                </a:lnTo>
                <a:lnTo>
                  <a:pt x="1296310" y="271330"/>
                </a:lnTo>
                <a:lnTo>
                  <a:pt x="1341355" y="264791"/>
                </a:lnTo>
                <a:lnTo>
                  <a:pt x="1379386" y="246288"/>
                </a:lnTo>
                <a:lnTo>
                  <a:pt x="1393741" y="232174"/>
                </a:lnTo>
                <a:lnTo>
                  <a:pt x="1296310" y="232174"/>
                </a:lnTo>
                <a:lnTo>
                  <a:pt x="1258051" y="225315"/>
                </a:lnTo>
                <a:lnTo>
                  <a:pt x="1227650" y="205841"/>
                </a:lnTo>
                <a:lnTo>
                  <a:pt x="1207590" y="175406"/>
                </a:lnTo>
                <a:lnTo>
                  <a:pt x="1200352" y="135665"/>
                </a:lnTo>
                <a:lnTo>
                  <a:pt x="1207590" y="95923"/>
                </a:lnTo>
                <a:lnTo>
                  <a:pt x="1227650" y="65488"/>
                </a:lnTo>
                <a:lnTo>
                  <a:pt x="1258051" y="46014"/>
                </a:lnTo>
                <a:lnTo>
                  <a:pt x="1296310" y="39155"/>
                </a:lnTo>
                <a:lnTo>
                  <a:pt x="1393741" y="39155"/>
                </a:lnTo>
                <a:lnTo>
                  <a:pt x="1379386" y="25041"/>
                </a:lnTo>
                <a:lnTo>
                  <a:pt x="1341355" y="6538"/>
                </a:lnTo>
                <a:lnTo>
                  <a:pt x="1296310" y="0"/>
                </a:lnTo>
                <a:close/>
              </a:path>
              <a:path w="3618865" h="373379">
                <a:moveTo>
                  <a:pt x="1393741" y="39155"/>
                </a:moveTo>
                <a:lnTo>
                  <a:pt x="1296310" y="39155"/>
                </a:lnTo>
                <a:lnTo>
                  <a:pt x="1334569" y="46014"/>
                </a:lnTo>
                <a:lnTo>
                  <a:pt x="1364970" y="65488"/>
                </a:lnTo>
                <a:lnTo>
                  <a:pt x="1385030" y="95923"/>
                </a:lnTo>
                <a:lnTo>
                  <a:pt x="1392268" y="135665"/>
                </a:lnTo>
                <a:lnTo>
                  <a:pt x="1385030" y="175406"/>
                </a:lnTo>
                <a:lnTo>
                  <a:pt x="1364970" y="205841"/>
                </a:lnTo>
                <a:lnTo>
                  <a:pt x="1334569" y="225315"/>
                </a:lnTo>
                <a:lnTo>
                  <a:pt x="1296310" y="232174"/>
                </a:lnTo>
                <a:lnTo>
                  <a:pt x="1393741" y="232174"/>
                </a:lnTo>
                <a:lnTo>
                  <a:pt x="1408680" y="217487"/>
                </a:lnTo>
                <a:lnTo>
                  <a:pt x="1427519" y="180057"/>
                </a:lnTo>
                <a:lnTo>
                  <a:pt x="1434181" y="135665"/>
                </a:lnTo>
                <a:lnTo>
                  <a:pt x="1427519" y="91272"/>
                </a:lnTo>
                <a:lnTo>
                  <a:pt x="1408680" y="53842"/>
                </a:lnTo>
                <a:lnTo>
                  <a:pt x="1393741" y="39155"/>
                </a:lnTo>
                <a:close/>
              </a:path>
              <a:path w="3618865" h="373379">
                <a:moveTo>
                  <a:pt x="1621384" y="8272"/>
                </a:moveTo>
                <a:lnTo>
                  <a:pt x="1487374" y="8272"/>
                </a:lnTo>
                <a:lnTo>
                  <a:pt x="1487374" y="263057"/>
                </a:lnTo>
                <a:lnTo>
                  <a:pt x="1619178" y="263057"/>
                </a:lnTo>
                <a:lnTo>
                  <a:pt x="1652250" y="258671"/>
                </a:lnTo>
                <a:lnTo>
                  <a:pt x="1679841" y="245341"/>
                </a:lnTo>
                <a:lnTo>
                  <a:pt x="1693202" y="229417"/>
                </a:lnTo>
                <a:lnTo>
                  <a:pt x="1527080" y="229417"/>
                </a:lnTo>
                <a:lnTo>
                  <a:pt x="1527080" y="146694"/>
                </a:lnTo>
                <a:lnTo>
                  <a:pt x="1688858" y="146694"/>
                </a:lnTo>
                <a:lnTo>
                  <a:pt x="1674352" y="136061"/>
                </a:lnTo>
                <a:lnTo>
                  <a:pt x="1651164" y="129598"/>
                </a:lnTo>
                <a:lnTo>
                  <a:pt x="1651164" y="129047"/>
                </a:lnTo>
                <a:lnTo>
                  <a:pt x="1671836" y="121636"/>
                </a:lnTo>
                <a:lnTo>
                  <a:pt x="1680653" y="114157"/>
                </a:lnTo>
                <a:lnTo>
                  <a:pt x="1527080" y="114157"/>
                </a:lnTo>
                <a:lnTo>
                  <a:pt x="1527080" y="41912"/>
                </a:lnTo>
                <a:lnTo>
                  <a:pt x="1691404" y="41912"/>
                </a:lnTo>
                <a:lnTo>
                  <a:pt x="1677153" y="24058"/>
                </a:lnTo>
                <a:lnTo>
                  <a:pt x="1652758" y="12210"/>
                </a:lnTo>
                <a:lnTo>
                  <a:pt x="1621384" y="8272"/>
                </a:lnTo>
                <a:close/>
              </a:path>
              <a:path w="3618865" h="373379">
                <a:moveTo>
                  <a:pt x="1688858" y="146694"/>
                </a:moveTo>
                <a:lnTo>
                  <a:pt x="1616972" y="146694"/>
                </a:lnTo>
                <a:lnTo>
                  <a:pt x="1637644" y="149357"/>
                </a:lnTo>
                <a:lnTo>
                  <a:pt x="1652474" y="157241"/>
                </a:lnTo>
                <a:lnTo>
                  <a:pt x="1661410" y="170193"/>
                </a:lnTo>
                <a:lnTo>
                  <a:pt x="1664400" y="188056"/>
                </a:lnTo>
                <a:lnTo>
                  <a:pt x="1661220" y="205453"/>
                </a:lnTo>
                <a:lnTo>
                  <a:pt x="1651785" y="218456"/>
                </a:lnTo>
                <a:lnTo>
                  <a:pt x="1636248" y="226599"/>
                </a:lnTo>
                <a:lnTo>
                  <a:pt x="1614766" y="229417"/>
                </a:lnTo>
                <a:lnTo>
                  <a:pt x="1693202" y="229417"/>
                </a:lnTo>
                <a:lnTo>
                  <a:pt x="1698747" y="222808"/>
                </a:lnTo>
                <a:lnTo>
                  <a:pt x="1705761" y="190813"/>
                </a:lnTo>
                <a:lnTo>
                  <a:pt x="1702116" y="166979"/>
                </a:lnTo>
                <a:lnTo>
                  <a:pt x="1691492" y="148624"/>
                </a:lnTo>
                <a:lnTo>
                  <a:pt x="1688858" y="146694"/>
                </a:lnTo>
                <a:close/>
              </a:path>
              <a:path w="3618865" h="373379">
                <a:moveTo>
                  <a:pt x="1691404" y="41912"/>
                </a:moveTo>
                <a:lnTo>
                  <a:pt x="1612560" y="41912"/>
                </a:lnTo>
                <a:lnTo>
                  <a:pt x="1632104" y="44170"/>
                </a:lnTo>
                <a:lnTo>
                  <a:pt x="1646063" y="50874"/>
                </a:lnTo>
                <a:lnTo>
                  <a:pt x="1654439" y="61921"/>
                </a:lnTo>
                <a:lnTo>
                  <a:pt x="1657231" y="77207"/>
                </a:lnTo>
                <a:lnTo>
                  <a:pt x="1654525" y="92132"/>
                </a:lnTo>
                <a:lnTo>
                  <a:pt x="1654413" y="92752"/>
                </a:lnTo>
                <a:lnTo>
                  <a:pt x="1645856" y="104368"/>
                </a:lnTo>
                <a:lnTo>
                  <a:pt x="1631406" y="111641"/>
                </a:lnTo>
                <a:lnTo>
                  <a:pt x="1610906" y="114157"/>
                </a:lnTo>
                <a:lnTo>
                  <a:pt x="1680653" y="114157"/>
                </a:lnTo>
                <a:lnTo>
                  <a:pt x="1686666" y="109055"/>
                </a:lnTo>
                <a:lnTo>
                  <a:pt x="1695602" y="92132"/>
                </a:lnTo>
                <a:lnTo>
                  <a:pt x="1698592" y="71692"/>
                </a:lnTo>
                <a:lnTo>
                  <a:pt x="1693026" y="44170"/>
                </a:lnTo>
                <a:lnTo>
                  <a:pt x="1692965" y="43868"/>
                </a:lnTo>
                <a:lnTo>
                  <a:pt x="1691404" y="41912"/>
                </a:lnTo>
                <a:close/>
              </a:path>
              <a:path w="3618865" h="373379">
                <a:moveTo>
                  <a:pt x="1881723" y="0"/>
                </a:moveTo>
                <a:lnTo>
                  <a:pt x="1836890" y="6538"/>
                </a:lnTo>
                <a:lnTo>
                  <a:pt x="1798886" y="25041"/>
                </a:lnTo>
                <a:lnTo>
                  <a:pt x="1769512" y="53842"/>
                </a:lnTo>
                <a:lnTo>
                  <a:pt x="1750567" y="91272"/>
                </a:lnTo>
                <a:lnTo>
                  <a:pt x="1743852" y="135665"/>
                </a:lnTo>
                <a:lnTo>
                  <a:pt x="1750567" y="180057"/>
                </a:lnTo>
                <a:lnTo>
                  <a:pt x="1769512" y="217487"/>
                </a:lnTo>
                <a:lnTo>
                  <a:pt x="1798886" y="246288"/>
                </a:lnTo>
                <a:lnTo>
                  <a:pt x="1836890" y="264791"/>
                </a:lnTo>
                <a:lnTo>
                  <a:pt x="1881723" y="271330"/>
                </a:lnTo>
                <a:lnTo>
                  <a:pt x="1926769" y="264791"/>
                </a:lnTo>
                <a:lnTo>
                  <a:pt x="1964799" y="246288"/>
                </a:lnTo>
                <a:lnTo>
                  <a:pt x="1979155" y="232174"/>
                </a:lnTo>
                <a:lnTo>
                  <a:pt x="1881723" y="232174"/>
                </a:lnTo>
                <a:lnTo>
                  <a:pt x="1843464" y="225315"/>
                </a:lnTo>
                <a:lnTo>
                  <a:pt x="1813064" y="205841"/>
                </a:lnTo>
                <a:lnTo>
                  <a:pt x="1793003" y="175406"/>
                </a:lnTo>
                <a:lnTo>
                  <a:pt x="1785765" y="135665"/>
                </a:lnTo>
                <a:lnTo>
                  <a:pt x="1793003" y="95923"/>
                </a:lnTo>
                <a:lnTo>
                  <a:pt x="1813064" y="65488"/>
                </a:lnTo>
                <a:lnTo>
                  <a:pt x="1843464" y="46014"/>
                </a:lnTo>
                <a:lnTo>
                  <a:pt x="1881723" y="39155"/>
                </a:lnTo>
                <a:lnTo>
                  <a:pt x="1979155" y="39155"/>
                </a:lnTo>
                <a:lnTo>
                  <a:pt x="1964799" y="25041"/>
                </a:lnTo>
                <a:lnTo>
                  <a:pt x="1926769" y="6538"/>
                </a:lnTo>
                <a:lnTo>
                  <a:pt x="1881723" y="0"/>
                </a:lnTo>
                <a:close/>
              </a:path>
              <a:path w="3618865" h="373379">
                <a:moveTo>
                  <a:pt x="1979155" y="39155"/>
                </a:moveTo>
                <a:lnTo>
                  <a:pt x="1881723" y="39155"/>
                </a:lnTo>
                <a:lnTo>
                  <a:pt x="1919983" y="46014"/>
                </a:lnTo>
                <a:lnTo>
                  <a:pt x="1950383" y="65488"/>
                </a:lnTo>
                <a:lnTo>
                  <a:pt x="1970443" y="95923"/>
                </a:lnTo>
                <a:lnTo>
                  <a:pt x="1977682" y="135665"/>
                </a:lnTo>
                <a:lnTo>
                  <a:pt x="1970443" y="175406"/>
                </a:lnTo>
                <a:lnTo>
                  <a:pt x="1950383" y="205841"/>
                </a:lnTo>
                <a:lnTo>
                  <a:pt x="1919983" y="225315"/>
                </a:lnTo>
                <a:lnTo>
                  <a:pt x="1881723" y="232174"/>
                </a:lnTo>
                <a:lnTo>
                  <a:pt x="1979155" y="232174"/>
                </a:lnTo>
                <a:lnTo>
                  <a:pt x="1994094" y="217487"/>
                </a:lnTo>
                <a:lnTo>
                  <a:pt x="2012932" y="180057"/>
                </a:lnTo>
                <a:lnTo>
                  <a:pt x="2019594" y="135665"/>
                </a:lnTo>
                <a:lnTo>
                  <a:pt x="2012932" y="91272"/>
                </a:lnTo>
                <a:lnTo>
                  <a:pt x="1994094" y="53842"/>
                </a:lnTo>
                <a:lnTo>
                  <a:pt x="1979155" y="39155"/>
                </a:lnTo>
                <a:close/>
              </a:path>
              <a:path w="3618865" h="373379">
                <a:moveTo>
                  <a:pt x="2088668" y="8272"/>
                </a:moveTo>
                <a:lnTo>
                  <a:pt x="2034622" y="8272"/>
                </a:lnTo>
                <a:lnTo>
                  <a:pt x="2145471" y="125186"/>
                </a:lnTo>
                <a:lnTo>
                  <a:pt x="2023041" y="263057"/>
                </a:lnTo>
                <a:lnTo>
                  <a:pt x="2076535" y="263057"/>
                </a:lnTo>
                <a:lnTo>
                  <a:pt x="2189589" y="132356"/>
                </a:lnTo>
                <a:lnTo>
                  <a:pt x="2279752" y="132356"/>
                </a:lnTo>
                <a:lnTo>
                  <a:pt x="2273415" y="125186"/>
                </a:lnTo>
                <a:lnTo>
                  <a:pt x="2277577" y="120774"/>
                </a:lnTo>
                <a:lnTo>
                  <a:pt x="2228745" y="120774"/>
                </a:lnTo>
                <a:lnTo>
                  <a:pt x="2228745" y="120223"/>
                </a:lnTo>
                <a:lnTo>
                  <a:pt x="2189589" y="120223"/>
                </a:lnTo>
                <a:lnTo>
                  <a:pt x="2088668" y="8272"/>
                </a:lnTo>
                <a:close/>
              </a:path>
              <a:path w="3618865" h="373379">
                <a:moveTo>
                  <a:pt x="2228745" y="132356"/>
                </a:moveTo>
                <a:lnTo>
                  <a:pt x="2189589" y="132356"/>
                </a:lnTo>
                <a:lnTo>
                  <a:pt x="2189589" y="263057"/>
                </a:lnTo>
                <a:lnTo>
                  <a:pt x="2228745" y="263057"/>
                </a:lnTo>
                <a:lnTo>
                  <a:pt x="2228745" y="132356"/>
                </a:lnTo>
                <a:close/>
              </a:path>
              <a:path w="3618865" h="373379">
                <a:moveTo>
                  <a:pt x="2279752" y="132356"/>
                </a:moveTo>
                <a:lnTo>
                  <a:pt x="2228745" y="132356"/>
                </a:lnTo>
                <a:lnTo>
                  <a:pt x="2341799" y="263057"/>
                </a:lnTo>
                <a:lnTo>
                  <a:pt x="2395293" y="263057"/>
                </a:lnTo>
                <a:lnTo>
                  <a:pt x="2279752" y="132356"/>
                </a:lnTo>
                <a:close/>
              </a:path>
              <a:path w="3618865" h="373379">
                <a:moveTo>
                  <a:pt x="2383712" y="8272"/>
                </a:moveTo>
                <a:lnTo>
                  <a:pt x="2329666" y="8272"/>
                </a:lnTo>
                <a:lnTo>
                  <a:pt x="2228745" y="120774"/>
                </a:lnTo>
                <a:lnTo>
                  <a:pt x="2277577" y="120774"/>
                </a:lnTo>
                <a:lnTo>
                  <a:pt x="2383712" y="8272"/>
                </a:lnTo>
                <a:close/>
              </a:path>
              <a:path w="3618865" h="373379">
                <a:moveTo>
                  <a:pt x="2228745" y="8272"/>
                </a:moveTo>
                <a:lnTo>
                  <a:pt x="2189589" y="8272"/>
                </a:lnTo>
                <a:lnTo>
                  <a:pt x="2189589" y="120223"/>
                </a:lnTo>
                <a:lnTo>
                  <a:pt x="2228745" y="120223"/>
                </a:lnTo>
                <a:lnTo>
                  <a:pt x="2228745" y="8272"/>
                </a:lnTo>
                <a:close/>
              </a:path>
              <a:path w="3618865" h="373379">
                <a:moveTo>
                  <a:pt x="2677338" y="231071"/>
                </a:moveTo>
                <a:lnTo>
                  <a:pt x="2402148" y="231071"/>
                </a:lnTo>
                <a:lnTo>
                  <a:pt x="2402148" y="334750"/>
                </a:lnTo>
                <a:lnTo>
                  <a:pt x="2437994" y="334750"/>
                </a:lnTo>
                <a:lnTo>
                  <a:pt x="2437994" y="268021"/>
                </a:lnTo>
                <a:lnTo>
                  <a:pt x="2677338" y="268021"/>
                </a:lnTo>
                <a:lnTo>
                  <a:pt x="2677338" y="231071"/>
                </a:lnTo>
                <a:close/>
              </a:path>
              <a:path w="3618865" h="373379">
                <a:moveTo>
                  <a:pt x="2677338" y="268021"/>
                </a:moveTo>
                <a:lnTo>
                  <a:pt x="2642043" y="268021"/>
                </a:lnTo>
                <a:lnTo>
                  <a:pt x="2642043" y="334750"/>
                </a:lnTo>
                <a:lnTo>
                  <a:pt x="2677338" y="334750"/>
                </a:lnTo>
                <a:lnTo>
                  <a:pt x="2677338" y="268021"/>
                </a:lnTo>
                <a:close/>
              </a:path>
              <a:path w="3618865" h="373379">
                <a:moveTo>
                  <a:pt x="2645904" y="8272"/>
                </a:moveTo>
                <a:lnTo>
                  <a:pt x="2456744" y="8272"/>
                </a:lnTo>
                <a:lnTo>
                  <a:pt x="2456628" y="140628"/>
                </a:lnTo>
                <a:lnTo>
                  <a:pt x="2455237" y="166935"/>
                </a:lnTo>
                <a:lnTo>
                  <a:pt x="2450885" y="191158"/>
                </a:lnTo>
                <a:lnTo>
                  <a:pt x="2443948" y="212174"/>
                </a:lnTo>
                <a:lnTo>
                  <a:pt x="2434685" y="231071"/>
                </a:lnTo>
                <a:lnTo>
                  <a:pt x="2477149" y="231071"/>
                </a:lnTo>
                <a:lnTo>
                  <a:pt x="2485051" y="212829"/>
                </a:lnTo>
                <a:lnTo>
                  <a:pt x="2491143" y="192261"/>
                </a:lnTo>
                <a:lnTo>
                  <a:pt x="2495064" y="168487"/>
                </a:lnTo>
                <a:lnTo>
                  <a:pt x="2496451" y="140628"/>
                </a:lnTo>
                <a:lnTo>
                  <a:pt x="2496451" y="44670"/>
                </a:lnTo>
                <a:lnTo>
                  <a:pt x="2645904" y="44670"/>
                </a:lnTo>
                <a:lnTo>
                  <a:pt x="2645904" y="8272"/>
                </a:lnTo>
                <a:close/>
              </a:path>
              <a:path w="3618865" h="373379">
                <a:moveTo>
                  <a:pt x="2645904" y="44670"/>
                </a:moveTo>
                <a:lnTo>
                  <a:pt x="2606197" y="44670"/>
                </a:lnTo>
                <a:lnTo>
                  <a:pt x="2606197" y="231071"/>
                </a:lnTo>
                <a:lnTo>
                  <a:pt x="2645904" y="231071"/>
                </a:lnTo>
                <a:lnTo>
                  <a:pt x="2645904" y="44670"/>
                </a:lnTo>
                <a:close/>
              </a:path>
              <a:path w="3618865" h="373379">
                <a:moveTo>
                  <a:pt x="2817467" y="0"/>
                </a:moveTo>
                <a:lnTo>
                  <a:pt x="2777438" y="6008"/>
                </a:lnTo>
                <a:lnTo>
                  <a:pt x="2742756" y="23453"/>
                </a:lnTo>
                <a:lnTo>
                  <a:pt x="2715460" y="51460"/>
                </a:lnTo>
                <a:lnTo>
                  <a:pt x="2697587" y="89155"/>
                </a:lnTo>
                <a:lnTo>
                  <a:pt x="2691177" y="135665"/>
                </a:lnTo>
                <a:lnTo>
                  <a:pt x="2697587" y="182175"/>
                </a:lnTo>
                <a:lnTo>
                  <a:pt x="2715460" y="219870"/>
                </a:lnTo>
                <a:lnTo>
                  <a:pt x="2742756" y="247876"/>
                </a:lnTo>
                <a:lnTo>
                  <a:pt x="2777438" y="265321"/>
                </a:lnTo>
                <a:lnTo>
                  <a:pt x="2817467" y="271330"/>
                </a:lnTo>
                <a:lnTo>
                  <a:pt x="2849608" y="267469"/>
                </a:lnTo>
                <a:lnTo>
                  <a:pt x="2876476" y="256577"/>
                </a:lnTo>
                <a:lnTo>
                  <a:pt x="2897966" y="239688"/>
                </a:lnTo>
                <a:lnTo>
                  <a:pt x="2903471" y="232174"/>
                </a:lnTo>
                <a:lnTo>
                  <a:pt x="2825188" y="232174"/>
                </a:lnTo>
                <a:lnTo>
                  <a:pt x="2787299" y="225005"/>
                </a:lnTo>
                <a:lnTo>
                  <a:pt x="2758251" y="205014"/>
                </a:lnTo>
                <a:lnTo>
                  <a:pt x="2739647" y="174475"/>
                </a:lnTo>
                <a:lnTo>
                  <a:pt x="2733090" y="135665"/>
                </a:lnTo>
                <a:lnTo>
                  <a:pt x="2739647" y="96854"/>
                </a:lnTo>
                <a:lnTo>
                  <a:pt x="2758251" y="66315"/>
                </a:lnTo>
                <a:lnTo>
                  <a:pt x="2787299" y="46324"/>
                </a:lnTo>
                <a:lnTo>
                  <a:pt x="2825188" y="39155"/>
                </a:lnTo>
                <a:lnTo>
                  <a:pt x="2903471" y="39155"/>
                </a:lnTo>
                <a:lnTo>
                  <a:pt x="2897966" y="31641"/>
                </a:lnTo>
                <a:lnTo>
                  <a:pt x="2876476" y="14752"/>
                </a:lnTo>
                <a:lnTo>
                  <a:pt x="2849608" y="3860"/>
                </a:lnTo>
                <a:lnTo>
                  <a:pt x="2817467" y="0"/>
                </a:lnTo>
                <a:close/>
              </a:path>
              <a:path w="3618865" h="373379">
                <a:moveTo>
                  <a:pt x="2954786" y="217836"/>
                </a:moveTo>
                <a:lnTo>
                  <a:pt x="2915079" y="217836"/>
                </a:lnTo>
                <a:lnTo>
                  <a:pt x="2915079" y="263057"/>
                </a:lnTo>
                <a:lnTo>
                  <a:pt x="2954786" y="263057"/>
                </a:lnTo>
                <a:lnTo>
                  <a:pt x="2954786" y="217836"/>
                </a:lnTo>
                <a:close/>
              </a:path>
              <a:path w="3618865" h="373379">
                <a:moveTo>
                  <a:pt x="2903471" y="39155"/>
                </a:moveTo>
                <a:lnTo>
                  <a:pt x="2825188" y="39155"/>
                </a:lnTo>
                <a:lnTo>
                  <a:pt x="2863076" y="46324"/>
                </a:lnTo>
                <a:lnTo>
                  <a:pt x="2892124" y="66315"/>
                </a:lnTo>
                <a:lnTo>
                  <a:pt x="2910728" y="96854"/>
                </a:lnTo>
                <a:lnTo>
                  <a:pt x="2917285" y="135665"/>
                </a:lnTo>
                <a:lnTo>
                  <a:pt x="2910728" y="174475"/>
                </a:lnTo>
                <a:lnTo>
                  <a:pt x="2892124" y="205014"/>
                </a:lnTo>
                <a:lnTo>
                  <a:pt x="2863076" y="225005"/>
                </a:lnTo>
                <a:lnTo>
                  <a:pt x="2825188" y="232174"/>
                </a:lnTo>
                <a:lnTo>
                  <a:pt x="2903471" y="232174"/>
                </a:lnTo>
                <a:lnTo>
                  <a:pt x="2913977" y="217836"/>
                </a:lnTo>
                <a:lnTo>
                  <a:pt x="2954786" y="217836"/>
                </a:lnTo>
                <a:lnTo>
                  <a:pt x="2954786" y="53493"/>
                </a:lnTo>
                <a:lnTo>
                  <a:pt x="2913977" y="53493"/>
                </a:lnTo>
                <a:lnTo>
                  <a:pt x="2903471" y="39155"/>
                </a:lnTo>
                <a:close/>
              </a:path>
              <a:path w="3618865" h="373379">
                <a:moveTo>
                  <a:pt x="2954786" y="8272"/>
                </a:moveTo>
                <a:lnTo>
                  <a:pt x="2915079" y="8272"/>
                </a:lnTo>
                <a:lnTo>
                  <a:pt x="2915079" y="53493"/>
                </a:lnTo>
                <a:lnTo>
                  <a:pt x="2954786" y="53493"/>
                </a:lnTo>
                <a:lnTo>
                  <a:pt x="2954786" y="8272"/>
                </a:lnTo>
                <a:close/>
              </a:path>
              <a:path w="3618865" h="373379">
                <a:moveTo>
                  <a:pt x="3136371" y="0"/>
                </a:moveTo>
                <a:lnTo>
                  <a:pt x="3093033" y="6331"/>
                </a:lnTo>
                <a:lnTo>
                  <a:pt x="3057160" y="24441"/>
                </a:lnTo>
                <a:lnTo>
                  <a:pt x="3029996" y="53008"/>
                </a:lnTo>
                <a:lnTo>
                  <a:pt x="3012786" y="90708"/>
                </a:lnTo>
                <a:lnTo>
                  <a:pt x="3006772" y="136216"/>
                </a:lnTo>
                <a:lnTo>
                  <a:pt x="3012808" y="181186"/>
                </a:lnTo>
                <a:lnTo>
                  <a:pt x="3030173" y="218559"/>
                </a:lnTo>
                <a:lnTo>
                  <a:pt x="3057756" y="246958"/>
                </a:lnTo>
                <a:lnTo>
                  <a:pt x="3094445" y="265007"/>
                </a:lnTo>
                <a:lnTo>
                  <a:pt x="3139128" y="271330"/>
                </a:lnTo>
                <a:lnTo>
                  <a:pt x="3181489" y="265487"/>
                </a:lnTo>
                <a:lnTo>
                  <a:pt x="3213717" y="250649"/>
                </a:lnTo>
                <a:lnTo>
                  <a:pt x="3235212" y="232726"/>
                </a:lnTo>
                <a:lnTo>
                  <a:pt x="3138577" y="232726"/>
                </a:lnTo>
                <a:lnTo>
                  <a:pt x="3101860" y="226332"/>
                </a:lnTo>
                <a:lnTo>
                  <a:pt x="3073157" y="208047"/>
                </a:lnTo>
                <a:lnTo>
                  <a:pt x="3054278" y="179215"/>
                </a:lnTo>
                <a:lnTo>
                  <a:pt x="3047031" y="141179"/>
                </a:lnTo>
                <a:lnTo>
                  <a:pt x="3258800" y="141179"/>
                </a:lnTo>
                <a:lnTo>
                  <a:pt x="3258800" y="134010"/>
                </a:lnTo>
                <a:lnTo>
                  <a:pt x="3256245" y="110848"/>
                </a:lnTo>
                <a:lnTo>
                  <a:pt x="3048685" y="110848"/>
                </a:lnTo>
                <a:lnTo>
                  <a:pt x="3058396" y="78827"/>
                </a:lnTo>
                <a:lnTo>
                  <a:pt x="3077156" y="55699"/>
                </a:lnTo>
                <a:lnTo>
                  <a:pt x="3103049" y="41671"/>
                </a:lnTo>
                <a:lnTo>
                  <a:pt x="3134165" y="36949"/>
                </a:lnTo>
                <a:lnTo>
                  <a:pt x="3225158" y="36949"/>
                </a:lnTo>
                <a:lnTo>
                  <a:pt x="3215441" y="25412"/>
                </a:lnTo>
                <a:lnTo>
                  <a:pt x="3181081" y="6683"/>
                </a:lnTo>
                <a:lnTo>
                  <a:pt x="3136371" y="0"/>
                </a:lnTo>
                <a:close/>
              </a:path>
              <a:path w="3618865" h="373379">
                <a:moveTo>
                  <a:pt x="3225711" y="184195"/>
                </a:moveTo>
                <a:lnTo>
                  <a:pt x="3212252" y="200386"/>
                </a:lnTo>
                <a:lnTo>
                  <a:pt x="3194139" y="216112"/>
                </a:lnTo>
                <a:lnTo>
                  <a:pt x="3170029" y="228012"/>
                </a:lnTo>
                <a:lnTo>
                  <a:pt x="3138577" y="232726"/>
                </a:lnTo>
                <a:lnTo>
                  <a:pt x="3235212" y="232726"/>
                </a:lnTo>
                <a:lnTo>
                  <a:pt x="3237465" y="230847"/>
                </a:lnTo>
                <a:lnTo>
                  <a:pt x="3254389" y="210115"/>
                </a:lnTo>
                <a:lnTo>
                  <a:pt x="3225711" y="184195"/>
                </a:lnTo>
                <a:close/>
              </a:path>
              <a:path w="3618865" h="373379">
                <a:moveTo>
                  <a:pt x="3225158" y="36949"/>
                </a:moveTo>
                <a:lnTo>
                  <a:pt x="3134165" y="36949"/>
                </a:lnTo>
                <a:lnTo>
                  <a:pt x="3167082" y="41981"/>
                </a:lnTo>
                <a:lnTo>
                  <a:pt x="3191933" y="56527"/>
                </a:lnTo>
                <a:lnTo>
                  <a:pt x="3208305" y="79758"/>
                </a:lnTo>
                <a:lnTo>
                  <a:pt x="3215785" y="110848"/>
                </a:lnTo>
                <a:lnTo>
                  <a:pt x="3256245" y="110848"/>
                </a:lnTo>
                <a:lnTo>
                  <a:pt x="3254062" y="91061"/>
                </a:lnTo>
                <a:lnTo>
                  <a:pt x="3239688" y="54199"/>
                </a:lnTo>
                <a:lnTo>
                  <a:pt x="3225158" y="36949"/>
                </a:lnTo>
                <a:close/>
              </a:path>
              <a:path w="3618865" h="373379">
                <a:moveTo>
                  <a:pt x="3383936" y="8272"/>
                </a:moveTo>
                <a:lnTo>
                  <a:pt x="3346986" y="8272"/>
                </a:lnTo>
                <a:lnTo>
                  <a:pt x="3276396" y="263057"/>
                </a:lnTo>
                <a:lnTo>
                  <a:pt x="3316655" y="263057"/>
                </a:lnTo>
                <a:lnTo>
                  <a:pt x="3368494" y="70038"/>
                </a:lnTo>
                <a:lnTo>
                  <a:pt x="3409083" y="70038"/>
                </a:lnTo>
                <a:lnTo>
                  <a:pt x="3383936" y="8272"/>
                </a:lnTo>
                <a:close/>
              </a:path>
              <a:path w="3618865" h="373379">
                <a:moveTo>
                  <a:pt x="3565391" y="70038"/>
                </a:moveTo>
                <a:lnTo>
                  <a:pt x="3526770" y="70038"/>
                </a:lnTo>
                <a:lnTo>
                  <a:pt x="3578610" y="263057"/>
                </a:lnTo>
                <a:lnTo>
                  <a:pt x="3618868" y="263057"/>
                </a:lnTo>
                <a:lnTo>
                  <a:pt x="3565391" y="70038"/>
                </a:lnTo>
                <a:close/>
              </a:path>
              <a:path w="3618865" h="373379">
                <a:moveTo>
                  <a:pt x="3409083" y="70038"/>
                </a:moveTo>
                <a:lnTo>
                  <a:pt x="3369597" y="70038"/>
                </a:lnTo>
                <a:lnTo>
                  <a:pt x="3433018" y="220593"/>
                </a:lnTo>
                <a:lnTo>
                  <a:pt x="3462798" y="220593"/>
                </a:lnTo>
                <a:lnTo>
                  <a:pt x="3486978" y="162687"/>
                </a:lnTo>
                <a:lnTo>
                  <a:pt x="3446805" y="162687"/>
                </a:lnTo>
                <a:lnTo>
                  <a:pt x="3409083" y="70038"/>
                </a:lnTo>
                <a:close/>
              </a:path>
              <a:path w="3618865" h="373379">
                <a:moveTo>
                  <a:pt x="3548278" y="8272"/>
                </a:moveTo>
                <a:lnTo>
                  <a:pt x="3511328" y="8272"/>
                </a:lnTo>
                <a:lnTo>
                  <a:pt x="3447908" y="162687"/>
                </a:lnTo>
                <a:lnTo>
                  <a:pt x="3486978" y="162687"/>
                </a:lnTo>
                <a:lnTo>
                  <a:pt x="3525667" y="70038"/>
                </a:lnTo>
                <a:lnTo>
                  <a:pt x="3565391" y="70038"/>
                </a:lnTo>
                <a:lnTo>
                  <a:pt x="3548278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3737962" y="3057242"/>
            <a:ext cx="1289337" cy="194684"/>
          </a:xfrm>
          <a:custGeom>
            <a:avLst/>
            <a:gdLst/>
            <a:ahLst/>
            <a:cxnLst/>
            <a:rect l="l" t="t" r="r" b="b"/>
            <a:pathLst>
              <a:path w="2599690" h="373379">
                <a:moveTo>
                  <a:pt x="39706" y="8272"/>
                </a:moveTo>
                <a:lnTo>
                  <a:pt x="0" y="8272"/>
                </a:lnTo>
                <a:lnTo>
                  <a:pt x="0" y="373354"/>
                </a:lnTo>
                <a:lnTo>
                  <a:pt x="39706" y="373354"/>
                </a:lnTo>
                <a:lnTo>
                  <a:pt x="39706" y="217836"/>
                </a:lnTo>
                <a:lnTo>
                  <a:pt x="81293" y="217836"/>
                </a:lnTo>
                <a:lnTo>
                  <a:pt x="62662" y="205014"/>
                </a:lnTo>
                <a:lnTo>
                  <a:pt x="44058" y="174475"/>
                </a:lnTo>
                <a:lnTo>
                  <a:pt x="37500" y="135665"/>
                </a:lnTo>
                <a:lnTo>
                  <a:pt x="44058" y="96854"/>
                </a:lnTo>
                <a:lnTo>
                  <a:pt x="62662" y="66315"/>
                </a:lnTo>
                <a:lnTo>
                  <a:pt x="81292" y="53493"/>
                </a:lnTo>
                <a:lnTo>
                  <a:pt x="39706" y="53493"/>
                </a:lnTo>
                <a:lnTo>
                  <a:pt x="39706" y="8272"/>
                </a:lnTo>
                <a:close/>
              </a:path>
              <a:path w="2599690" h="373379">
                <a:moveTo>
                  <a:pt x="81293" y="217836"/>
                </a:moveTo>
                <a:lnTo>
                  <a:pt x="40809" y="217836"/>
                </a:lnTo>
                <a:lnTo>
                  <a:pt x="56820" y="239688"/>
                </a:lnTo>
                <a:lnTo>
                  <a:pt x="78310" y="256577"/>
                </a:lnTo>
                <a:lnTo>
                  <a:pt x="105178" y="267469"/>
                </a:lnTo>
                <a:lnTo>
                  <a:pt x="137319" y="271330"/>
                </a:lnTo>
                <a:lnTo>
                  <a:pt x="177348" y="265321"/>
                </a:lnTo>
                <a:lnTo>
                  <a:pt x="212030" y="247876"/>
                </a:lnTo>
                <a:lnTo>
                  <a:pt x="227333" y="232174"/>
                </a:lnTo>
                <a:lnTo>
                  <a:pt x="129598" y="232174"/>
                </a:lnTo>
                <a:lnTo>
                  <a:pt x="91710" y="225005"/>
                </a:lnTo>
                <a:lnTo>
                  <a:pt x="81293" y="217836"/>
                </a:lnTo>
                <a:close/>
              </a:path>
              <a:path w="2599690" h="373379">
                <a:moveTo>
                  <a:pt x="227333" y="39155"/>
                </a:moveTo>
                <a:lnTo>
                  <a:pt x="129598" y="39155"/>
                </a:lnTo>
                <a:lnTo>
                  <a:pt x="167487" y="46324"/>
                </a:lnTo>
                <a:lnTo>
                  <a:pt x="196535" y="66315"/>
                </a:lnTo>
                <a:lnTo>
                  <a:pt x="215139" y="96854"/>
                </a:lnTo>
                <a:lnTo>
                  <a:pt x="221696" y="135665"/>
                </a:lnTo>
                <a:lnTo>
                  <a:pt x="215139" y="174475"/>
                </a:lnTo>
                <a:lnTo>
                  <a:pt x="196535" y="205014"/>
                </a:lnTo>
                <a:lnTo>
                  <a:pt x="167487" y="225005"/>
                </a:lnTo>
                <a:lnTo>
                  <a:pt x="129598" y="232174"/>
                </a:lnTo>
                <a:lnTo>
                  <a:pt x="227333" y="232174"/>
                </a:lnTo>
                <a:lnTo>
                  <a:pt x="239326" y="219870"/>
                </a:lnTo>
                <a:lnTo>
                  <a:pt x="257198" y="182175"/>
                </a:lnTo>
                <a:lnTo>
                  <a:pt x="263609" y="135665"/>
                </a:lnTo>
                <a:lnTo>
                  <a:pt x="257198" y="89155"/>
                </a:lnTo>
                <a:lnTo>
                  <a:pt x="239326" y="51460"/>
                </a:lnTo>
                <a:lnTo>
                  <a:pt x="227333" y="39155"/>
                </a:lnTo>
                <a:close/>
              </a:path>
              <a:path w="2599690" h="373379">
                <a:moveTo>
                  <a:pt x="137319" y="0"/>
                </a:moveTo>
                <a:lnTo>
                  <a:pt x="105178" y="3860"/>
                </a:lnTo>
                <a:lnTo>
                  <a:pt x="78310" y="14752"/>
                </a:lnTo>
                <a:lnTo>
                  <a:pt x="56820" y="31641"/>
                </a:lnTo>
                <a:lnTo>
                  <a:pt x="40809" y="53493"/>
                </a:lnTo>
                <a:lnTo>
                  <a:pt x="81292" y="53493"/>
                </a:lnTo>
                <a:lnTo>
                  <a:pt x="91710" y="46324"/>
                </a:lnTo>
                <a:lnTo>
                  <a:pt x="129598" y="39155"/>
                </a:lnTo>
                <a:lnTo>
                  <a:pt x="227333" y="39155"/>
                </a:lnTo>
                <a:lnTo>
                  <a:pt x="212030" y="23453"/>
                </a:lnTo>
                <a:lnTo>
                  <a:pt x="177348" y="6008"/>
                </a:lnTo>
                <a:lnTo>
                  <a:pt x="137319" y="0"/>
                </a:lnTo>
                <a:close/>
              </a:path>
              <a:path w="2599690" h="373379">
                <a:moveTo>
                  <a:pt x="428623" y="0"/>
                </a:moveTo>
                <a:lnTo>
                  <a:pt x="385285" y="6331"/>
                </a:lnTo>
                <a:lnTo>
                  <a:pt x="349412" y="24441"/>
                </a:lnTo>
                <a:lnTo>
                  <a:pt x="322249" y="53008"/>
                </a:lnTo>
                <a:lnTo>
                  <a:pt x="305038" y="90708"/>
                </a:lnTo>
                <a:lnTo>
                  <a:pt x="299024" y="136216"/>
                </a:lnTo>
                <a:lnTo>
                  <a:pt x="305060" y="181186"/>
                </a:lnTo>
                <a:lnTo>
                  <a:pt x="322425" y="218559"/>
                </a:lnTo>
                <a:lnTo>
                  <a:pt x="350008" y="246958"/>
                </a:lnTo>
                <a:lnTo>
                  <a:pt x="386697" y="265007"/>
                </a:lnTo>
                <a:lnTo>
                  <a:pt x="431381" y="271330"/>
                </a:lnTo>
                <a:lnTo>
                  <a:pt x="473742" y="265487"/>
                </a:lnTo>
                <a:lnTo>
                  <a:pt x="505969" y="250649"/>
                </a:lnTo>
                <a:lnTo>
                  <a:pt x="527464" y="232726"/>
                </a:lnTo>
                <a:lnTo>
                  <a:pt x="430829" y="232726"/>
                </a:lnTo>
                <a:lnTo>
                  <a:pt x="394112" y="226332"/>
                </a:lnTo>
                <a:lnTo>
                  <a:pt x="365409" y="208047"/>
                </a:lnTo>
                <a:lnTo>
                  <a:pt x="346530" y="179215"/>
                </a:lnTo>
                <a:lnTo>
                  <a:pt x="339283" y="141179"/>
                </a:lnTo>
                <a:lnTo>
                  <a:pt x="551053" y="141179"/>
                </a:lnTo>
                <a:lnTo>
                  <a:pt x="551053" y="134010"/>
                </a:lnTo>
                <a:lnTo>
                  <a:pt x="548497" y="110848"/>
                </a:lnTo>
                <a:lnTo>
                  <a:pt x="340937" y="110848"/>
                </a:lnTo>
                <a:lnTo>
                  <a:pt x="350649" y="78827"/>
                </a:lnTo>
                <a:lnTo>
                  <a:pt x="369408" y="55699"/>
                </a:lnTo>
                <a:lnTo>
                  <a:pt x="395302" y="41671"/>
                </a:lnTo>
                <a:lnTo>
                  <a:pt x="426417" y="36949"/>
                </a:lnTo>
                <a:lnTo>
                  <a:pt x="517410" y="36949"/>
                </a:lnTo>
                <a:lnTo>
                  <a:pt x="507693" y="25412"/>
                </a:lnTo>
                <a:lnTo>
                  <a:pt x="473333" y="6683"/>
                </a:lnTo>
                <a:lnTo>
                  <a:pt x="428623" y="0"/>
                </a:lnTo>
                <a:close/>
              </a:path>
              <a:path w="2599690" h="373379">
                <a:moveTo>
                  <a:pt x="517964" y="184195"/>
                </a:moveTo>
                <a:lnTo>
                  <a:pt x="504504" y="200386"/>
                </a:lnTo>
                <a:lnTo>
                  <a:pt x="486391" y="216112"/>
                </a:lnTo>
                <a:lnTo>
                  <a:pt x="462281" y="228012"/>
                </a:lnTo>
                <a:lnTo>
                  <a:pt x="430829" y="232726"/>
                </a:lnTo>
                <a:lnTo>
                  <a:pt x="527464" y="232726"/>
                </a:lnTo>
                <a:lnTo>
                  <a:pt x="529717" y="230847"/>
                </a:lnTo>
                <a:lnTo>
                  <a:pt x="546641" y="210115"/>
                </a:lnTo>
                <a:lnTo>
                  <a:pt x="517964" y="184195"/>
                </a:lnTo>
                <a:close/>
              </a:path>
              <a:path w="2599690" h="373379">
                <a:moveTo>
                  <a:pt x="517410" y="36949"/>
                </a:moveTo>
                <a:lnTo>
                  <a:pt x="426417" y="36949"/>
                </a:lnTo>
                <a:lnTo>
                  <a:pt x="459334" y="41981"/>
                </a:lnTo>
                <a:lnTo>
                  <a:pt x="484185" y="56527"/>
                </a:lnTo>
                <a:lnTo>
                  <a:pt x="500557" y="79758"/>
                </a:lnTo>
                <a:lnTo>
                  <a:pt x="508037" y="110848"/>
                </a:lnTo>
                <a:lnTo>
                  <a:pt x="548497" y="110848"/>
                </a:lnTo>
                <a:lnTo>
                  <a:pt x="546314" y="91061"/>
                </a:lnTo>
                <a:lnTo>
                  <a:pt x="531940" y="54199"/>
                </a:lnTo>
                <a:lnTo>
                  <a:pt x="517410" y="36949"/>
                </a:lnTo>
                <a:close/>
              </a:path>
              <a:path w="2599690" h="373379">
                <a:moveTo>
                  <a:pt x="712905" y="0"/>
                </a:moveTo>
                <a:lnTo>
                  <a:pt x="672876" y="6008"/>
                </a:lnTo>
                <a:lnTo>
                  <a:pt x="638194" y="23453"/>
                </a:lnTo>
                <a:lnTo>
                  <a:pt x="610898" y="51460"/>
                </a:lnTo>
                <a:lnTo>
                  <a:pt x="593025" y="89155"/>
                </a:lnTo>
                <a:lnTo>
                  <a:pt x="586615" y="135665"/>
                </a:lnTo>
                <a:lnTo>
                  <a:pt x="593025" y="182175"/>
                </a:lnTo>
                <a:lnTo>
                  <a:pt x="610898" y="219870"/>
                </a:lnTo>
                <a:lnTo>
                  <a:pt x="638194" y="247876"/>
                </a:lnTo>
                <a:lnTo>
                  <a:pt x="672876" y="265321"/>
                </a:lnTo>
                <a:lnTo>
                  <a:pt x="712905" y="271330"/>
                </a:lnTo>
                <a:lnTo>
                  <a:pt x="745046" y="267469"/>
                </a:lnTo>
                <a:lnTo>
                  <a:pt x="771913" y="256577"/>
                </a:lnTo>
                <a:lnTo>
                  <a:pt x="793404" y="239688"/>
                </a:lnTo>
                <a:lnTo>
                  <a:pt x="798909" y="232174"/>
                </a:lnTo>
                <a:lnTo>
                  <a:pt x="720625" y="232174"/>
                </a:lnTo>
                <a:lnTo>
                  <a:pt x="682737" y="225005"/>
                </a:lnTo>
                <a:lnTo>
                  <a:pt x="653689" y="205014"/>
                </a:lnTo>
                <a:lnTo>
                  <a:pt x="635085" y="174475"/>
                </a:lnTo>
                <a:lnTo>
                  <a:pt x="628528" y="135665"/>
                </a:lnTo>
                <a:lnTo>
                  <a:pt x="635085" y="96854"/>
                </a:lnTo>
                <a:lnTo>
                  <a:pt x="653689" y="66315"/>
                </a:lnTo>
                <a:lnTo>
                  <a:pt x="682737" y="46324"/>
                </a:lnTo>
                <a:lnTo>
                  <a:pt x="720625" y="39155"/>
                </a:lnTo>
                <a:lnTo>
                  <a:pt x="798909" y="39155"/>
                </a:lnTo>
                <a:lnTo>
                  <a:pt x="793404" y="31641"/>
                </a:lnTo>
                <a:lnTo>
                  <a:pt x="771913" y="14752"/>
                </a:lnTo>
                <a:lnTo>
                  <a:pt x="745046" y="3860"/>
                </a:lnTo>
                <a:lnTo>
                  <a:pt x="712905" y="0"/>
                </a:lnTo>
                <a:close/>
              </a:path>
              <a:path w="2599690" h="373379">
                <a:moveTo>
                  <a:pt x="850224" y="217836"/>
                </a:moveTo>
                <a:lnTo>
                  <a:pt x="810517" y="217836"/>
                </a:lnTo>
                <a:lnTo>
                  <a:pt x="810517" y="263057"/>
                </a:lnTo>
                <a:lnTo>
                  <a:pt x="850224" y="263057"/>
                </a:lnTo>
                <a:lnTo>
                  <a:pt x="850224" y="217836"/>
                </a:lnTo>
                <a:close/>
              </a:path>
              <a:path w="2599690" h="373379">
                <a:moveTo>
                  <a:pt x="798909" y="39155"/>
                </a:moveTo>
                <a:lnTo>
                  <a:pt x="720625" y="39155"/>
                </a:lnTo>
                <a:lnTo>
                  <a:pt x="758514" y="46324"/>
                </a:lnTo>
                <a:lnTo>
                  <a:pt x="787562" y="66315"/>
                </a:lnTo>
                <a:lnTo>
                  <a:pt x="806166" y="96854"/>
                </a:lnTo>
                <a:lnTo>
                  <a:pt x="812723" y="135665"/>
                </a:lnTo>
                <a:lnTo>
                  <a:pt x="806166" y="174475"/>
                </a:lnTo>
                <a:lnTo>
                  <a:pt x="787562" y="205014"/>
                </a:lnTo>
                <a:lnTo>
                  <a:pt x="758514" y="225005"/>
                </a:lnTo>
                <a:lnTo>
                  <a:pt x="720625" y="232174"/>
                </a:lnTo>
                <a:lnTo>
                  <a:pt x="798909" y="232174"/>
                </a:lnTo>
                <a:lnTo>
                  <a:pt x="809414" y="217836"/>
                </a:lnTo>
                <a:lnTo>
                  <a:pt x="850224" y="217836"/>
                </a:lnTo>
                <a:lnTo>
                  <a:pt x="850224" y="53493"/>
                </a:lnTo>
                <a:lnTo>
                  <a:pt x="809414" y="53493"/>
                </a:lnTo>
                <a:lnTo>
                  <a:pt x="798909" y="39155"/>
                </a:lnTo>
                <a:close/>
              </a:path>
              <a:path w="2599690" h="373379">
                <a:moveTo>
                  <a:pt x="850224" y="8272"/>
                </a:moveTo>
                <a:lnTo>
                  <a:pt x="810517" y="8272"/>
                </a:lnTo>
                <a:lnTo>
                  <a:pt x="810517" y="53493"/>
                </a:lnTo>
                <a:lnTo>
                  <a:pt x="850224" y="53493"/>
                </a:lnTo>
                <a:lnTo>
                  <a:pt x="850224" y="8272"/>
                </a:lnTo>
                <a:close/>
              </a:path>
              <a:path w="2599690" h="373379">
                <a:moveTo>
                  <a:pt x="1142657" y="8272"/>
                </a:moveTo>
                <a:lnTo>
                  <a:pt x="935299" y="8272"/>
                </a:lnTo>
                <a:lnTo>
                  <a:pt x="935242" y="197431"/>
                </a:lnTo>
                <a:lnTo>
                  <a:pt x="933808" y="211183"/>
                </a:lnTo>
                <a:lnTo>
                  <a:pt x="929164" y="221145"/>
                </a:lnTo>
                <a:lnTo>
                  <a:pt x="921107" y="226970"/>
                </a:lnTo>
                <a:lnTo>
                  <a:pt x="909379" y="228865"/>
                </a:lnTo>
                <a:lnTo>
                  <a:pt x="890078" y="228865"/>
                </a:lnTo>
                <a:lnTo>
                  <a:pt x="890078" y="265263"/>
                </a:lnTo>
                <a:lnTo>
                  <a:pt x="914343" y="265263"/>
                </a:lnTo>
                <a:lnTo>
                  <a:pt x="939177" y="261256"/>
                </a:lnTo>
                <a:lnTo>
                  <a:pt x="958324" y="248926"/>
                </a:lnTo>
                <a:lnTo>
                  <a:pt x="970646" y="227805"/>
                </a:lnTo>
                <a:lnTo>
                  <a:pt x="975006" y="197431"/>
                </a:lnTo>
                <a:lnTo>
                  <a:pt x="975006" y="45773"/>
                </a:lnTo>
                <a:lnTo>
                  <a:pt x="1142657" y="45773"/>
                </a:lnTo>
                <a:lnTo>
                  <a:pt x="1142657" y="8272"/>
                </a:lnTo>
                <a:close/>
              </a:path>
              <a:path w="2599690" h="373379">
                <a:moveTo>
                  <a:pt x="1142657" y="45773"/>
                </a:moveTo>
                <a:lnTo>
                  <a:pt x="1102950" y="45773"/>
                </a:lnTo>
                <a:lnTo>
                  <a:pt x="1102950" y="263057"/>
                </a:lnTo>
                <a:lnTo>
                  <a:pt x="1142657" y="263057"/>
                </a:lnTo>
                <a:lnTo>
                  <a:pt x="1142657" y="45773"/>
                </a:lnTo>
                <a:close/>
              </a:path>
              <a:path w="2599690" h="373379">
                <a:moveTo>
                  <a:pt x="1253630" y="8272"/>
                </a:moveTo>
                <a:lnTo>
                  <a:pt x="1213372" y="8272"/>
                </a:lnTo>
                <a:lnTo>
                  <a:pt x="1213372" y="263057"/>
                </a:lnTo>
                <a:lnTo>
                  <a:pt x="1254182" y="263057"/>
                </a:lnTo>
                <a:lnTo>
                  <a:pt x="1299507" y="202394"/>
                </a:lnTo>
                <a:lnTo>
                  <a:pt x="1253630" y="202394"/>
                </a:lnTo>
                <a:lnTo>
                  <a:pt x="1253630" y="8272"/>
                </a:lnTo>
                <a:close/>
              </a:path>
              <a:path w="2599690" h="373379">
                <a:moveTo>
                  <a:pt x="1440584" y="68935"/>
                </a:moveTo>
                <a:lnTo>
                  <a:pt x="1400325" y="68935"/>
                </a:lnTo>
                <a:lnTo>
                  <a:pt x="1400325" y="263057"/>
                </a:lnTo>
                <a:lnTo>
                  <a:pt x="1440584" y="263057"/>
                </a:lnTo>
                <a:lnTo>
                  <a:pt x="1440584" y="68935"/>
                </a:lnTo>
                <a:close/>
              </a:path>
              <a:path w="2599690" h="373379">
                <a:moveTo>
                  <a:pt x="1440584" y="8272"/>
                </a:moveTo>
                <a:lnTo>
                  <a:pt x="1400325" y="8272"/>
                </a:lnTo>
                <a:lnTo>
                  <a:pt x="1254733" y="202394"/>
                </a:lnTo>
                <a:lnTo>
                  <a:pt x="1299507" y="202394"/>
                </a:lnTo>
                <a:lnTo>
                  <a:pt x="1399222" y="68935"/>
                </a:lnTo>
                <a:lnTo>
                  <a:pt x="1440584" y="68935"/>
                </a:lnTo>
                <a:lnTo>
                  <a:pt x="1440584" y="8272"/>
                </a:lnTo>
                <a:close/>
              </a:path>
              <a:path w="2599690" h="373379">
                <a:moveTo>
                  <a:pt x="1506232" y="212321"/>
                </a:moveTo>
                <a:lnTo>
                  <a:pt x="1489136" y="247064"/>
                </a:lnTo>
                <a:lnTo>
                  <a:pt x="1535254" y="264574"/>
                </a:lnTo>
                <a:lnTo>
                  <a:pt x="1595021" y="271330"/>
                </a:lnTo>
                <a:lnTo>
                  <a:pt x="1645955" y="265849"/>
                </a:lnTo>
                <a:lnTo>
                  <a:pt x="1681121" y="250235"/>
                </a:lnTo>
                <a:lnTo>
                  <a:pt x="1694306" y="234380"/>
                </a:lnTo>
                <a:lnTo>
                  <a:pt x="1596675" y="234380"/>
                </a:lnTo>
                <a:lnTo>
                  <a:pt x="1568894" y="232484"/>
                </a:lnTo>
                <a:lnTo>
                  <a:pt x="1544836" y="227487"/>
                </a:lnTo>
                <a:lnTo>
                  <a:pt x="1524086" y="220421"/>
                </a:lnTo>
                <a:lnTo>
                  <a:pt x="1506232" y="212321"/>
                </a:lnTo>
                <a:close/>
              </a:path>
              <a:path w="2599690" h="373379">
                <a:moveTo>
                  <a:pt x="1693701" y="36949"/>
                </a:moveTo>
                <a:lnTo>
                  <a:pt x="1597227" y="36949"/>
                </a:lnTo>
                <a:lnTo>
                  <a:pt x="1623250" y="39163"/>
                </a:lnTo>
                <a:lnTo>
                  <a:pt x="1642862" y="45979"/>
                </a:lnTo>
                <a:lnTo>
                  <a:pt x="1655236" y="57655"/>
                </a:lnTo>
                <a:lnTo>
                  <a:pt x="1659544" y="74450"/>
                </a:lnTo>
                <a:lnTo>
                  <a:pt x="1655150" y="92089"/>
                </a:lnTo>
                <a:lnTo>
                  <a:pt x="1642586" y="103472"/>
                </a:lnTo>
                <a:lnTo>
                  <a:pt x="1622784" y="109581"/>
                </a:lnTo>
                <a:lnTo>
                  <a:pt x="1596675" y="111399"/>
                </a:lnTo>
                <a:lnTo>
                  <a:pt x="1550902" y="111399"/>
                </a:lnTo>
                <a:lnTo>
                  <a:pt x="1550902" y="146694"/>
                </a:lnTo>
                <a:lnTo>
                  <a:pt x="1598881" y="146694"/>
                </a:lnTo>
                <a:lnTo>
                  <a:pt x="1628497" y="148848"/>
                </a:lnTo>
                <a:lnTo>
                  <a:pt x="1650100" y="156069"/>
                </a:lnTo>
                <a:lnTo>
                  <a:pt x="1663327" y="169495"/>
                </a:lnTo>
                <a:lnTo>
                  <a:pt x="1667816" y="190262"/>
                </a:lnTo>
                <a:lnTo>
                  <a:pt x="1662517" y="211115"/>
                </a:lnTo>
                <a:lnTo>
                  <a:pt x="1647756" y="224729"/>
                </a:lnTo>
                <a:lnTo>
                  <a:pt x="1625240" y="232140"/>
                </a:lnTo>
                <a:lnTo>
                  <a:pt x="1596675" y="234380"/>
                </a:lnTo>
                <a:lnTo>
                  <a:pt x="1694306" y="234380"/>
                </a:lnTo>
                <a:lnTo>
                  <a:pt x="1701500" y="225729"/>
                </a:lnTo>
                <a:lnTo>
                  <a:pt x="1708075" y="193570"/>
                </a:lnTo>
                <a:lnTo>
                  <a:pt x="1703534" y="166789"/>
                </a:lnTo>
                <a:lnTo>
                  <a:pt x="1690358" y="146832"/>
                </a:lnTo>
                <a:lnTo>
                  <a:pt x="1669221" y="133700"/>
                </a:lnTo>
                <a:lnTo>
                  <a:pt x="1640794" y="127392"/>
                </a:lnTo>
                <a:lnTo>
                  <a:pt x="1640794" y="126289"/>
                </a:lnTo>
                <a:lnTo>
                  <a:pt x="1666558" y="119379"/>
                </a:lnTo>
                <a:lnTo>
                  <a:pt x="1685602" y="106574"/>
                </a:lnTo>
                <a:lnTo>
                  <a:pt x="1697407" y="88599"/>
                </a:lnTo>
                <a:lnTo>
                  <a:pt x="1701457" y="66178"/>
                </a:lnTo>
                <a:lnTo>
                  <a:pt x="1694426" y="37690"/>
                </a:lnTo>
                <a:lnTo>
                  <a:pt x="1693701" y="36949"/>
                </a:lnTo>
                <a:close/>
              </a:path>
              <a:path w="2599690" h="373379">
                <a:moveTo>
                  <a:pt x="1598881" y="0"/>
                </a:moveTo>
                <a:lnTo>
                  <a:pt x="1569144" y="1688"/>
                </a:lnTo>
                <a:lnTo>
                  <a:pt x="1541733" y="6066"/>
                </a:lnTo>
                <a:lnTo>
                  <a:pt x="1517528" y="12098"/>
                </a:lnTo>
                <a:lnTo>
                  <a:pt x="1497408" y="18750"/>
                </a:lnTo>
                <a:lnTo>
                  <a:pt x="1511195" y="54596"/>
                </a:lnTo>
                <a:lnTo>
                  <a:pt x="1529058" y="48349"/>
                </a:lnTo>
                <a:lnTo>
                  <a:pt x="1549868" y="42671"/>
                </a:lnTo>
                <a:lnTo>
                  <a:pt x="1572849" y="38543"/>
                </a:lnTo>
                <a:lnTo>
                  <a:pt x="1597227" y="36949"/>
                </a:lnTo>
                <a:lnTo>
                  <a:pt x="1693701" y="36949"/>
                </a:lnTo>
                <a:lnTo>
                  <a:pt x="1674159" y="16958"/>
                </a:lnTo>
                <a:lnTo>
                  <a:pt x="1641897" y="4291"/>
                </a:lnTo>
                <a:lnTo>
                  <a:pt x="1598881" y="0"/>
                </a:lnTo>
                <a:close/>
              </a:path>
              <a:path w="2599690" h="373379">
                <a:moveTo>
                  <a:pt x="1777066" y="8272"/>
                </a:moveTo>
                <a:lnTo>
                  <a:pt x="1730190" y="8272"/>
                </a:lnTo>
                <a:lnTo>
                  <a:pt x="1836075" y="236035"/>
                </a:lnTo>
                <a:lnTo>
                  <a:pt x="1771000" y="373354"/>
                </a:lnTo>
                <a:lnTo>
                  <a:pt x="1813464" y="373354"/>
                </a:lnTo>
                <a:lnTo>
                  <a:pt x="1896487" y="191364"/>
                </a:lnTo>
                <a:lnTo>
                  <a:pt x="1856480" y="191364"/>
                </a:lnTo>
                <a:lnTo>
                  <a:pt x="1777066" y="8272"/>
                </a:lnTo>
                <a:close/>
              </a:path>
              <a:path w="2599690" h="373379">
                <a:moveTo>
                  <a:pt x="1980012" y="8272"/>
                </a:moveTo>
                <a:lnTo>
                  <a:pt x="1935894" y="8272"/>
                </a:lnTo>
                <a:lnTo>
                  <a:pt x="1856480" y="191364"/>
                </a:lnTo>
                <a:lnTo>
                  <a:pt x="1896487" y="191364"/>
                </a:lnTo>
                <a:lnTo>
                  <a:pt x="1980012" y="8272"/>
                </a:lnTo>
                <a:close/>
              </a:path>
              <a:path w="2599690" h="373379">
                <a:moveTo>
                  <a:pt x="2117005" y="0"/>
                </a:moveTo>
                <a:lnTo>
                  <a:pt x="2073667" y="6331"/>
                </a:lnTo>
                <a:lnTo>
                  <a:pt x="2037794" y="24441"/>
                </a:lnTo>
                <a:lnTo>
                  <a:pt x="2010630" y="53008"/>
                </a:lnTo>
                <a:lnTo>
                  <a:pt x="1993419" y="90708"/>
                </a:lnTo>
                <a:lnTo>
                  <a:pt x="1987406" y="136216"/>
                </a:lnTo>
                <a:lnTo>
                  <a:pt x="1993441" y="181186"/>
                </a:lnTo>
                <a:lnTo>
                  <a:pt x="2010806" y="218559"/>
                </a:lnTo>
                <a:lnTo>
                  <a:pt x="2038389" y="246958"/>
                </a:lnTo>
                <a:lnTo>
                  <a:pt x="2075079" y="265007"/>
                </a:lnTo>
                <a:lnTo>
                  <a:pt x="2119762" y="271330"/>
                </a:lnTo>
                <a:lnTo>
                  <a:pt x="2162123" y="265487"/>
                </a:lnTo>
                <a:lnTo>
                  <a:pt x="2194350" y="250649"/>
                </a:lnTo>
                <a:lnTo>
                  <a:pt x="2215846" y="232726"/>
                </a:lnTo>
                <a:lnTo>
                  <a:pt x="2119210" y="232726"/>
                </a:lnTo>
                <a:lnTo>
                  <a:pt x="2082494" y="226332"/>
                </a:lnTo>
                <a:lnTo>
                  <a:pt x="2053791" y="208047"/>
                </a:lnTo>
                <a:lnTo>
                  <a:pt x="2034911" y="179215"/>
                </a:lnTo>
                <a:lnTo>
                  <a:pt x="2027664" y="141179"/>
                </a:lnTo>
                <a:lnTo>
                  <a:pt x="2239434" y="141179"/>
                </a:lnTo>
                <a:lnTo>
                  <a:pt x="2239434" y="134010"/>
                </a:lnTo>
                <a:lnTo>
                  <a:pt x="2236879" y="110848"/>
                </a:lnTo>
                <a:lnTo>
                  <a:pt x="2029319" y="110848"/>
                </a:lnTo>
                <a:lnTo>
                  <a:pt x="2039030" y="78827"/>
                </a:lnTo>
                <a:lnTo>
                  <a:pt x="2057789" y="55699"/>
                </a:lnTo>
                <a:lnTo>
                  <a:pt x="2083683" y="41671"/>
                </a:lnTo>
                <a:lnTo>
                  <a:pt x="2114799" y="36949"/>
                </a:lnTo>
                <a:lnTo>
                  <a:pt x="2205792" y="36949"/>
                </a:lnTo>
                <a:lnTo>
                  <a:pt x="2196074" y="25412"/>
                </a:lnTo>
                <a:lnTo>
                  <a:pt x="2161714" y="6683"/>
                </a:lnTo>
                <a:lnTo>
                  <a:pt x="2117005" y="0"/>
                </a:lnTo>
                <a:close/>
              </a:path>
              <a:path w="2599690" h="373379">
                <a:moveTo>
                  <a:pt x="2206345" y="184195"/>
                </a:moveTo>
                <a:lnTo>
                  <a:pt x="2192885" y="200386"/>
                </a:lnTo>
                <a:lnTo>
                  <a:pt x="2174772" y="216112"/>
                </a:lnTo>
                <a:lnTo>
                  <a:pt x="2150662" y="228012"/>
                </a:lnTo>
                <a:lnTo>
                  <a:pt x="2119210" y="232726"/>
                </a:lnTo>
                <a:lnTo>
                  <a:pt x="2215846" y="232726"/>
                </a:lnTo>
                <a:lnTo>
                  <a:pt x="2218098" y="230847"/>
                </a:lnTo>
                <a:lnTo>
                  <a:pt x="2235022" y="210115"/>
                </a:lnTo>
                <a:lnTo>
                  <a:pt x="2206345" y="184195"/>
                </a:lnTo>
                <a:close/>
              </a:path>
              <a:path w="2599690" h="373379">
                <a:moveTo>
                  <a:pt x="2205792" y="36949"/>
                </a:moveTo>
                <a:lnTo>
                  <a:pt x="2114799" y="36949"/>
                </a:lnTo>
                <a:lnTo>
                  <a:pt x="2147715" y="41981"/>
                </a:lnTo>
                <a:lnTo>
                  <a:pt x="2172567" y="56527"/>
                </a:lnTo>
                <a:lnTo>
                  <a:pt x="2188939" y="79758"/>
                </a:lnTo>
                <a:lnTo>
                  <a:pt x="2196418" y="110848"/>
                </a:lnTo>
                <a:lnTo>
                  <a:pt x="2236879" y="110848"/>
                </a:lnTo>
                <a:lnTo>
                  <a:pt x="2234696" y="91061"/>
                </a:lnTo>
                <a:lnTo>
                  <a:pt x="2220322" y="54199"/>
                </a:lnTo>
                <a:lnTo>
                  <a:pt x="2205792" y="36949"/>
                </a:lnTo>
                <a:close/>
              </a:path>
              <a:path w="2599690" h="373379">
                <a:moveTo>
                  <a:pt x="2364569" y="8272"/>
                </a:moveTo>
                <a:lnTo>
                  <a:pt x="2327620" y="8272"/>
                </a:lnTo>
                <a:lnTo>
                  <a:pt x="2257030" y="263057"/>
                </a:lnTo>
                <a:lnTo>
                  <a:pt x="2297288" y="263057"/>
                </a:lnTo>
                <a:lnTo>
                  <a:pt x="2349128" y="70038"/>
                </a:lnTo>
                <a:lnTo>
                  <a:pt x="2389717" y="70038"/>
                </a:lnTo>
                <a:lnTo>
                  <a:pt x="2364569" y="8272"/>
                </a:lnTo>
                <a:close/>
              </a:path>
              <a:path w="2599690" h="373379">
                <a:moveTo>
                  <a:pt x="2546024" y="70038"/>
                </a:moveTo>
                <a:lnTo>
                  <a:pt x="2507404" y="70038"/>
                </a:lnTo>
                <a:lnTo>
                  <a:pt x="2559243" y="263057"/>
                </a:lnTo>
                <a:lnTo>
                  <a:pt x="2599501" y="263057"/>
                </a:lnTo>
                <a:lnTo>
                  <a:pt x="2546024" y="70038"/>
                </a:lnTo>
                <a:close/>
              </a:path>
              <a:path w="2599690" h="373379">
                <a:moveTo>
                  <a:pt x="2389717" y="70038"/>
                </a:moveTo>
                <a:lnTo>
                  <a:pt x="2350231" y="70038"/>
                </a:lnTo>
                <a:lnTo>
                  <a:pt x="2413651" y="220593"/>
                </a:lnTo>
                <a:lnTo>
                  <a:pt x="2443431" y="220593"/>
                </a:lnTo>
                <a:lnTo>
                  <a:pt x="2467612" y="162687"/>
                </a:lnTo>
                <a:lnTo>
                  <a:pt x="2427438" y="162687"/>
                </a:lnTo>
                <a:lnTo>
                  <a:pt x="2389717" y="70038"/>
                </a:lnTo>
                <a:close/>
              </a:path>
              <a:path w="2599690" h="373379">
                <a:moveTo>
                  <a:pt x="2528911" y="8272"/>
                </a:moveTo>
                <a:lnTo>
                  <a:pt x="2491962" y="8272"/>
                </a:lnTo>
                <a:lnTo>
                  <a:pt x="2428541" y="162687"/>
                </a:lnTo>
                <a:lnTo>
                  <a:pt x="2467612" y="162687"/>
                </a:lnTo>
                <a:lnTo>
                  <a:pt x="2506301" y="70038"/>
                </a:lnTo>
                <a:lnTo>
                  <a:pt x="2546024" y="70038"/>
                </a:lnTo>
                <a:lnTo>
                  <a:pt x="2528911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6096000" y="1996165"/>
            <a:ext cx="203328" cy="1611223"/>
          </a:xfrm>
          <a:custGeom>
            <a:avLst/>
            <a:gdLst/>
            <a:ahLst/>
            <a:cxnLst/>
            <a:rect l="l" t="t" r="r" b="b"/>
            <a:pathLst>
              <a:path w="335280" h="2656840">
                <a:moveTo>
                  <a:pt x="326478" y="107539"/>
                </a:moveTo>
                <a:lnTo>
                  <a:pt x="326478" y="70589"/>
                </a:lnTo>
                <a:lnTo>
                  <a:pt x="71692" y="0"/>
                </a:lnTo>
                <a:lnTo>
                  <a:pt x="71692" y="40258"/>
                </a:lnTo>
                <a:lnTo>
                  <a:pt x="264712" y="92097"/>
                </a:lnTo>
                <a:lnTo>
                  <a:pt x="264712" y="132687"/>
                </a:lnTo>
                <a:lnTo>
                  <a:pt x="326478" y="107539"/>
                </a:lnTo>
                <a:close/>
              </a:path>
              <a:path w="335280" h="2656840">
                <a:moveTo>
                  <a:pt x="264712" y="288994"/>
                </a:moveTo>
                <a:lnTo>
                  <a:pt x="264712" y="250373"/>
                </a:lnTo>
                <a:lnTo>
                  <a:pt x="71692" y="302213"/>
                </a:lnTo>
                <a:lnTo>
                  <a:pt x="71692" y="342471"/>
                </a:lnTo>
                <a:lnTo>
                  <a:pt x="264712" y="288994"/>
                </a:lnTo>
                <a:close/>
              </a:path>
              <a:path w="335280" h="2656840">
                <a:moveTo>
                  <a:pt x="264712" y="132687"/>
                </a:moveTo>
                <a:lnTo>
                  <a:pt x="264712" y="93200"/>
                </a:lnTo>
                <a:lnTo>
                  <a:pt x="114157" y="156621"/>
                </a:lnTo>
                <a:lnTo>
                  <a:pt x="114157" y="186401"/>
                </a:lnTo>
                <a:lnTo>
                  <a:pt x="172063" y="210582"/>
                </a:lnTo>
                <a:lnTo>
                  <a:pt x="172063" y="170408"/>
                </a:lnTo>
                <a:lnTo>
                  <a:pt x="264712" y="132687"/>
                </a:lnTo>
                <a:close/>
              </a:path>
              <a:path w="335280" h="2656840">
                <a:moveTo>
                  <a:pt x="326478" y="271881"/>
                </a:moveTo>
                <a:lnTo>
                  <a:pt x="326478" y="234932"/>
                </a:lnTo>
                <a:lnTo>
                  <a:pt x="172063" y="171511"/>
                </a:lnTo>
                <a:lnTo>
                  <a:pt x="172063" y="210582"/>
                </a:lnTo>
                <a:lnTo>
                  <a:pt x="264712" y="249270"/>
                </a:lnTo>
                <a:lnTo>
                  <a:pt x="264712" y="288994"/>
                </a:lnTo>
                <a:lnTo>
                  <a:pt x="326478" y="271881"/>
                </a:lnTo>
                <a:close/>
              </a:path>
              <a:path w="335280" h="2656840">
                <a:moveTo>
                  <a:pt x="326478" y="426999"/>
                </a:moveTo>
                <a:lnTo>
                  <a:pt x="326478" y="387292"/>
                </a:lnTo>
                <a:lnTo>
                  <a:pt x="71692" y="387292"/>
                </a:lnTo>
                <a:lnTo>
                  <a:pt x="71692" y="508067"/>
                </a:lnTo>
                <a:lnTo>
                  <a:pt x="77604" y="544017"/>
                </a:lnTo>
                <a:lnTo>
                  <a:pt x="94165" y="571488"/>
                </a:lnTo>
                <a:lnTo>
                  <a:pt x="107539" y="580705"/>
                </a:lnTo>
                <a:lnTo>
                  <a:pt x="107539" y="426999"/>
                </a:lnTo>
                <a:lnTo>
                  <a:pt x="196328" y="426999"/>
                </a:lnTo>
                <a:lnTo>
                  <a:pt x="196328" y="581462"/>
                </a:lnTo>
                <a:lnTo>
                  <a:pt x="210597" y="571557"/>
                </a:lnTo>
                <a:lnTo>
                  <a:pt x="226582" y="544250"/>
                </a:lnTo>
                <a:lnTo>
                  <a:pt x="232174" y="508619"/>
                </a:lnTo>
                <a:lnTo>
                  <a:pt x="232174" y="426999"/>
                </a:lnTo>
                <a:lnTo>
                  <a:pt x="326478" y="426999"/>
                </a:lnTo>
                <a:close/>
              </a:path>
              <a:path w="335280" h="2656840">
                <a:moveTo>
                  <a:pt x="196328" y="581462"/>
                </a:moveTo>
                <a:lnTo>
                  <a:pt x="196328" y="504207"/>
                </a:lnTo>
                <a:lnTo>
                  <a:pt x="193381" y="525835"/>
                </a:lnTo>
                <a:lnTo>
                  <a:pt x="184747" y="541156"/>
                </a:lnTo>
                <a:lnTo>
                  <a:pt x="170735" y="550273"/>
                </a:lnTo>
                <a:lnTo>
                  <a:pt x="152209" y="553202"/>
                </a:lnTo>
                <a:lnTo>
                  <a:pt x="151658" y="553289"/>
                </a:lnTo>
                <a:lnTo>
                  <a:pt x="133131" y="550273"/>
                </a:lnTo>
                <a:lnTo>
                  <a:pt x="119258" y="541156"/>
                </a:lnTo>
                <a:lnTo>
                  <a:pt x="110555" y="525835"/>
                </a:lnTo>
                <a:lnTo>
                  <a:pt x="107539" y="504207"/>
                </a:lnTo>
                <a:lnTo>
                  <a:pt x="107539" y="580705"/>
                </a:lnTo>
                <a:lnTo>
                  <a:pt x="119620" y="589032"/>
                </a:lnTo>
                <a:lnTo>
                  <a:pt x="151658" y="595097"/>
                </a:lnTo>
                <a:lnTo>
                  <a:pt x="152209" y="595202"/>
                </a:lnTo>
                <a:lnTo>
                  <a:pt x="184747" y="589164"/>
                </a:lnTo>
                <a:lnTo>
                  <a:pt x="185410" y="589040"/>
                </a:lnTo>
                <a:lnTo>
                  <a:pt x="196328" y="581462"/>
                </a:lnTo>
                <a:close/>
              </a:path>
              <a:path w="335280" h="2656840">
                <a:moveTo>
                  <a:pt x="326478" y="660828"/>
                </a:moveTo>
                <a:lnTo>
                  <a:pt x="326478" y="621121"/>
                </a:lnTo>
                <a:lnTo>
                  <a:pt x="71692" y="621121"/>
                </a:lnTo>
                <a:lnTo>
                  <a:pt x="71692" y="660828"/>
                </a:lnTo>
                <a:lnTo>
                  <a:pt x="326478" y="660828"/>
                </a:lnTo>
                <a:close/>
              </a:path>
              <a:path w="335280" h="2656840">
                <a:moveTo>
                  <a:pt x="103678" y="1137793"/>
                </a:moveTo>
                <a:lnTo>
                  <a:pt x="103678" y="862602"/>
                </a:lnTo>
                <a:lnTo>
                  <a:pt x="0" y="862602"/>
                </a:lnTo>
                <a:lnTo>
                  <a:pt x="0" y="898449"/>
                </a:lnTo>
                <a:lnTo>
                  <a:pt x="66729" y="898449"/>
                </a:lnTo>
                <a:lnTo>
                  <a:pt x="66729" y="1137793"/>
                </a:lnTo>
                <a:lnTo>
                  <a:pt x="103678" y="1137793"/>
                </a:lnTo>
                <a:close/>
              </a:path>
              <a:path w="335280" h="2656840">
                <a:moveTo>
                  <a:pt x="66729" y="1137793"/>
                </a:moveTo>
                <a:lnTo>
                  <a:pt x="66729" y="1102498"/>
                </a:lnTo>
                <a:lnTo>
                  <a:pt x="0" y="1102498"/>
                </a:lnTo>
                <a:lnTo>
                  <a:pt x="0" y="1137793"/>
                </a:lnTo>
                <a:lnTo>
                  <a:pt x="66729" y="1137793"/>
                </a:lnTo>
                <a:close/>
              </a:path>
              <a:path w="335280" h="2656840">
                <a:moveTo>
                  <a:pt x="326478" y="1106358"/>
                </a:moveTo>
                <a:lnTo>
                  <a:pt x="326478" y="917199"/>
                </a:lnTo>
                <a:lnTo>
                  <a:pt x="194122" y="917083"/>
                </a:lnTo>
                <a:lnTo>
                  <a:pt x="167814" y="915691"/>
                </a:lnTo>
                <a:lnTo>
                  <a:pt x="143592" y="911340"/>
                </a:lnTo>
                <a:lnTo>
                  <a:pt x="122575" y="904403"/>
                </a:lnTo>
                <a:lnTo>
                  <a:pt x="103678" y="895140"/>
                </a:lnTo>
                <a:lnTo>
                  <a:pt x="103678" y="937604"/>
                </a:lnTo>
                <a:lnTo>
                  <a:pt x="121921" y="945506"/>
                </a:lnTo>
                <a:lnTo>
                  <a:pt x="142489" y="951598"/>
                </a:lnTo>
                <a:lnTo>
                  <a:pt x="166263" y="955519"/>
                </a:lnTo>
                <a:lnTo>
                  <a:pt x="194122" y="956906"/>
                </a:lnTo>
                <a:lnTo>
                  <a:pt x="290080" y="956906"/>
                </a:lnTo>
                <a:lnTo>
                  <a:pt x="290080" y="1106358"/>
                </a:lnTo>
                <a:lnTo>
                  <a:pt x="326478" y="1106358"/>
                </a:lnTo>
                <a:close/>
              </a:path>
              <a:path w="335280" h="2656840">
                <a:moveTo>
                  <a:pt x="290080" y="1106358"/>
                </a:moveTo>
                <a:lnTo>
                  <a:pt x="290080" y="1066651"/>
                </a:lnTo>
                <a:lnTo>
                  <a:pt x="103678" y="1066651"/>
                </a:lnTo>
                <a:lnTo>
                  <a:pt x="103678" y="1106358"/>
                </a:lnTo>
                <a:lnTo>
                  <a:pt x="290080" y="1106358"/>
                </a:lnTo>
                <a:close/>
              </a:path>
              <a:path w="335280" h="2656840">
                <a:moveTo>
                  <a:pt x="334750" y="1281230"/>
                </a:moveTo>
                <a:lnTo>
                  <a:pt x="328419" y="1237893"/>
                </a:lnTo>
                <a:lnTo>
                  <a:pt x="310308" y="1202020"/>
                </a:lnTo>
                <a:lnTo>
                  <a:pt x="281742" y="1174856"/>
                </a:lnTo>
                <a:lnTo>
                  <a:pt x="244042" y="1157645"/>
                </a:lnTo>
                <a:lnTo>
                  <a:pt x="198534" y="1151632"/>
                </a:lnTo>
                <a:lnTo>
                  <a:pt x="153563" y="1157667"/>
                </a:lnTo>
                <a:lnTo>
                  <a:pt x="116190" y="1175032"/>
                </a:lnTo>
                <a:lnTo>
                  <a:pt x="87791" y="1202615"/>
                </a:lnTo>
                <a:lnTo>
                  <a:pt x="69742" y="1239304"/>
                </a:lnTo>
                <a:lnTo>
                  <a:pt x="63420" y="1283988"/>
                </a:lnTo>
                <a:lnTo>
                  <a:pt x="69262" y="1326349"/>
                </a:lnTo>
                <a:lnTo>
                  <a:pt x="84101" y="1358576"/>
                </a:lnTo>
                <a:lnTo>
                  <a:pt x="102024" y="1380071"/>
                </a:lnTo>
                <a:lnTo>
                  <a:pt x="102024" y="1283436"/>
                </a:lnTo>
                <a:lnTo>
                  <a:pt x="108418" y="1246720"/>
                </a:lnTo>
                <a:lnTo>
                  <a:pt x="126703" y="1218017"/>
                </a:lnTo>
                <a:lnTo>
                  <a:pt x="155535" y="1199137"/>
                </a:lnTo>
                <a:lnTo>
                  <a:pt x="193570" y="1191890"/>
                </a:lnTo>
                <a:lnTo>
                  <a:pt x="193570" y="1403660"/>
                </a:lnTo>
                <a:lnTo>
                  <a:pt x="200740" y="1403660"/>
                </a:lnTo>
                <a:lnTo>
                  <a:pt x="223902" y="1401105"/>
                </a:lnTo>
                <a:lnTo>
                  <a:pt x="223902" y="1193545"/>
                </a:lnTo>
                <a:lnTo>
                  <a:pt x="255922" y="1203256"/>
                </a:lnTo>
                <a:lnTo>
                  <a:pt x="279050" y="1222015"/>
                </a:lnTo>
                <a:lnTo>
                  <a:pt x="293079" y="1247909"/>
                </a:lnTo>
                <a:lnTo>
                  <a:pt x="297801" y="1279025"/>
                </a:lnTo>
                <a:lnTo>
                  <a:pt x="297801" y="1370018"/>
                </a:lnTo>
                <a:lnTo>
                  <a:pt x="309338" y="1360300"/>
                </a:lnTo>
                <a:lnTo>
                  <a:pt x="328066" y="1325940"/>
                </a:lnTo>
                <a:lnTo>
                  <a:pt x="334750" y="1281230"/>
                </a:lnTo>
                <a:close/>
              </a:path>
              <a:path w="335280" h="2656840">
                <a:moveTo>
                  <a:pt x="150555" y="1370571"/>
                </a:moveTo>
                <a:lnTo>
                  <a:pt x="134363" y="1357111"/>
                </a:lnTo>
                <a:lnTo>
                  <a:pt x="118637" y="1338998"/>
                </a:lnTo>
                <a:lnTo>
                  <a:pt x="106737" y="1314888"/>
                </a:lnTo>
                <a:lnTo>
                  <a:pt x="102024" y="1283436"/>
                </a:lnTo>
                <a:lnTo>
                  <a:pt x="102024" y="1380071"/>
                </a:lnTo>
                <a:lnTo>
                  <a:pt x="103902" y="1382324"/>
                </a:lnTo>
                <a:lnTo>
                  <a:pt x="124635" y="1399248"/>
                </a:lnTo>
                <a:lnTo>
                  <a:pt x="150555" y="1370571"/>
                </a:lnTo>
                <a:close/>
              </a:path>
              <a:path w="335280" h="2656840">
                <a:moveTo>
                  <a:pt x="297801" y="1370018"/>
                </a:moveTo>
                <a:lnTo>
                  <a:pt x="297801" y="1279025"/>
                </a:lnTo>
                <a:lnTo>
                  <a:pt x="292769" y="1311941"/>
                </a:lnTo>
                <a:lnTo>
                  <a:pt x="278223" y="1336792"/>
                </a:lnTo>
                <a:lnTo>
                  <a:pt x="254992" y="1353165"/>
                </a:lnTo>
                <a:lnTo>
                  <a:pt x="223902" y="1360644"/>
                </a:lnTo>
                <a:lnTo>
                  <a:pt x="223902" y="1401105"/>
                </a:lnTo>
                <a:lnTo>
                  <a:pt x="243689" y="1398922"/>
                </a:lnTo>
                <a:lnTo>
                  <a:pt x="280550" y="1384548"/>
                </a:lnTo>
                <a:lnTo>
                  <a:pt x="297801" y="1370018"/>
                </a:lnTo>
                <a:close/>
              </a:path>
              <a:path w="335280" h="2656840">
                <a:moveTo>
                  <a:pt x="326478" y="1675899"/>
                </a:moveTo>
                <a:lnTo>
                  <a:pt x="326478" y="1468541"/>
                </a:lnTo>
                <a:lnTo>
                  <a:pt x="137319" y="1468484"/>
                </a:lnTo>
                <a:lnTo>
                  <a:pt x="123566" y="1467050"/>
                </a:lnTo>
                <a:lnTo>
                  <a:pt x="113605" y="1462406"/>
                </a:lnTo>
                <a:lnTo>
                  <a:pt x="107780" y="1454349"/>
                </a:lnTo>
                <a:lnTo>
                  <a:pt x="105884" y="1442621"/>
                </a:lnTo>
                <a:lnTo>
                  <a:pt x="105884" y="1423319"/>
                </a:lnTo>
                <a:lnTo>
                  <a:pt x="69486" y="1423319"/>
                </a:lnTo>
                <a:lnTo>
                  <a:pt x="69486" y="1447585"/>
                </a:lnTo>
                <a:lnTo>
                  <a:pt x="73493" y="1472419"/>
                </a:lnTo>
                <a:lnTo>
                  <a:pt x="85824" y="1491566"/>
                </a:lnTo>
                <a:lnTo>
                  <a:pt x="106944" y="1503888"/>
                </a:lnTo>
                <a:lnTo>
                  <a:pt x="137319" y="1508248"/>
                </a:lnTo>
                <a:lnTo>
                  <a:pt x="288977" y="1508248"/>
                </a:lnTo>
                <a:lnTo>
                  <a:pt x="288977" y="1675899"/>
                </a:lnTo>
                <a:lnTo>
                  <a:pt x="326478" y="1675899"/>
                </a:lnTo>
                <a:close/>
              </a:path>
              <a:path w="335280" h="2656840">
                <a:moveTo>
                  <a:pt x="288977" y="1675899"/>
                </a:moveTo>
                <a:lnTo>
                  <a:pt x="288977" y="1636192"/>
                </a:lnTo>
                <a:lnTo>
                  <a:pt x="71692" y="1636192"/>
                </a:lnTo>
                <a:lnTo>
                  <a:pt x="71692" y="1675899"/>
                </a:lnTo>
                <a:lnTo>
                  <a:pt x="288977" y="1675899"/>
                </a:lnTo>
                <a:close/>
              </a:path>
              <a:path w="335280" h="2656840">
                <a:moveTo>
                  <a:pt x="334750" y="1855256"/>
                </a:moveTo>
                <a:lnTo>
                  <a:pt x="328741" y="1815227"/>
                </a:lnTo>
                <a:lnTo>
                  <a:pt x="311297" y="1780546"/>
                </a:lnTo>
                <a:lnTo>
                  <a:pt x="283290" y="1753249"/>
                </a:lnTo>
                <a:lnTo>
                  <a:pt x="245595" y="1735377"/>
                </a:lnTo>
                <a:lnTo>
                  <a:pt x="199085" y="1728967"/>
                </a:lnTo>
                <a:lnTo>
                  <a:pt x="152575" y="1735377"/>
                </a:lnTo>
                <a:lnTo>
                  <a:pt x="114880" y="1753249"/>
                </a:lnTo>
                <a:lnTo>
                  <a:pt x="86874" y="1780546"/>
                </a:lnTo>
                <a:lnTo>
                  <a:pt x="69429" y="1815227"/>
                </a:lnTo>
                <a:lnTo>
                  <a:pt x="63420" y="1855256"/>
                </a:lnTo>
                <a:lnTo>
                  <a:pt x="67281" y="1887398"/>
                </a:lnTo>
                <a:lnTo>
                  <a:pt x="78172" y="1914265"/>
                </a:lnTo>
                <a:lnTo>
                  <a:pt x="95062" y="1935756"/>
                </a:lnTo>
                <a:lnTo>
                  <a:pt x="102575" y="1941261"/>
                </a:lnTo>
                <a:lnTo>
                  <a:pt x="102575" y="1862977"/>
                </a:lnTo>
                <a:lnTo>
                  <a:pt x="109745" y="1825089"/>
                </a:lnTo>
                <a:lnTo>
                  <a:pt x="129736" y="1796041"/>
                </a:lnTo>
                <a:lnTo>
                  <a:pt x="160275" y="1777437"/>
                </a:lnTo>
                <a:lnTo>
                  <a:pt x="199085" y="1770879"/>
                </a:lnTo>
                <a:lnTo>
                  <a:pt x="237896" y="1777437"/>
                </a:lnTo>
                <a:lnTo>
                  <a:pt x="268434" y="1796041"/>
                </a:lnTo>
                <a:lnTo>
                  <a:pt x="288426" y="1825089"/>
                </a:lnTo>
                <a:lnTo>
                  <a:pt x="295595" y="1862977"/>
                </a:lnTo>
                <a:lnTo>
                  <a:pt x="295595" y="1941261"/>
                </a:lnTo>
                <a:lnTo>
                  <a:pt x="303109" y="1935756"/>
                </a:lnTo>
                <a:lnTo>
                  <a:pt x="319998" y="1914265"/>
                </a:lnTo>
                <a:lnTo>
                  <a:pt x="330890" y="1887398"/>
                </a:lnTo>
                <a:lnTo>
                  <a:pt x="334750" y="1855256"/>
                </a:lnTo>
                <a:close/>
              </a:path>
              <a:path w="335280" h="2656840">
                <a:moveTo>
                  <a:pt x="116914" y="1992576"/>
                </a:moveTo>
                <a:lnTo>
                  <a:pt x="116914" y="1952869"/>
                </a:lnTo>
                <a:lnTo>
                  <a:pt x="71692" y="1952869"/>
                </a:lnTo>
                <a:lnTo>
                  <a:pt x="71692" y="1992576"/>
                </a:lnTo>
                <a:lnTo>
                  <a:pt x="116914" y="1992576"/>
                </a:lnTo>
                <a:close/>
              </a:path>
              <a:path w="335280" h="2656840">
                <a:moveTo>
                  <a:pt x="295595" y="1941261"/>
                </a:moveTo>
                <a:lnTo>
                  <a:pt x="295595" y="1862977"/>
                </a:lnTo>
                <a:lnTo>
                  <a:pt x="288426" y="1900866"/>
                </a:lnTo>
                <a:lnTo>
                  <a:pt x="268434" y="1929914"/>
                </a:lnTo>
                <a:lnTo>
                  <a:pt x="237896" y="1948518"/>
                </a:lnTo>
                <a:lnTo>
                  <a:pt x="199085" y="1955075"/>
                </a:lnTo>
                <a:lnTo>
                  <a:pt x="160275" y="1948518"/>
                </a:lnTo>
                <a:lnTo>
                  <a:pt x="129736" y="1929914"/>
                </a:lnTo>
                <a:lnTo>
                  <a:pt x="109745" y="1900866"/>
                </a:lnTo>
                <a:lnTo>
                  <a:pt x="102575" y="1862977"/>
                </a:lnTo>
                <a:lnTo>
                  <a:pt x="102575" y="1941261"/>
                </a:lnTo>
                <a:lnTo>
                  <a:pt x="116914" y="1951766"/>
                </a:lnTo>
                <a:lnTo>
                  <a:pt x="116914" y="1992576"/>
                </a:lnTo>
                <a:lnTo>
                  <a:pt x="281256" y="1992576"/>
                </a:lnTo>
                <a:lnTo>
                  <a:pt x="281256" y="1951766"/>
                </a:lnTo>
                <a:lnTo>
                  <a:pt x="295595" y="1941261"/>
                </a:lnTo>
                <a:close/>
              </a:path>
              <a:path w="335280" h="2656840">
                <a:moveTo>
                  <a:pt x="326478" y="1992576"/>
                </a:moveTo>
                <a:lnTo>
                  <a:pt x="326478" y="1952869"/>
                </a:lnTo>
                <a:lnTo>
                  <a:pt x="281256" y="1952869"/>
                </a:lnTo>
                <a:lnTo>
                  <a:pt x="281256" y="1992576"/>
                </a:lnTo>
                <a:lnTo>
                  <a:pt x="326478" y="1992576"/>
                </a:lnTo>
                <a:close/>
              </a:path>
              <a:path w="335280" h="2656840">
                <a:moveTo>
                  <a:pt x="334750" y="2174161"/>
                </a:moveTo>
                <a:lnTo>
                  <a:pt x="328419" y="2130823"/>
                </a:lnTo>
                <a:lnTo>
                  <a:pt x="310308" y="2094950"/>
                </a:lnTo>
                <a:lnTo>
                  <a:pt x="281742" y="2067786"/>
                </a:lnTo>
                <a:lnTo>
                  <a:pt x="244042" y="2050575"/>
                </a:lnTo>
                <a:lnTo>
                  <a:pt x="198534" y="2044562"/>
                </a:lnTo>
                <a:lnTo>
                  <a:pt x="153563" y="2050597"/>
                </a:lnTo>
                <a:lnTo>
                  <a:pt x="116190" y="2067962"/>
                </a:lnTo>
                <a:lnTo>
                  <a:pt x="87791" y="2095545"/>
                </a:lnTo>
                <a:lnTo>
                  <a:pt x="69742" y="2132235"/>
                </a:lnTo>
                <a:lnTo>
                  <a:pt x="63420" y="2176918"/>
                </a:lnTo>
                <a:lnTo>
                  <a:pt x="69262" y="2219279"/>
                </a:lnTo>
                <a:lnTo>
                  <a:pt x="84101" y="2251506"/>
                </a:lnTo>
                <a:lnTo>
                  <a:pt x="102024" y="2273002"/>
                </a:lnTo>
                <a:lnTo>
                  <a:pt x="102024" y="2176367"/>
                </a:lnTo>
                <a:lnTo>
                  <a:pt x="108418" y="2139650"/>
                </a:lnTo>
                <a:lnTo>
                  <a:pt x="126703" y="2110947"/>
                </a:lnTo>
                <a:lnTo>
                  <a:pt x="155535" y="2092067"/>
                </a:lnTo>
                <a:lnTo>
                  <a:pt x="193570" y="2084820"/>
                </a:lnTo>
                <a:lnTo>
                  <a:pt x="193570" y="2296590"/>
                </a:lnTo>
                <a:lnTo>
                  <a:pt x="200740" y="2296590"/>
                </a:lnTo>
                <a:lnTo>
                  <a:pt x="223902" y="2294035"/>
                </a:lnTo>
                <a:lnTo>
                  <a:pt x="223902" y="2086475"/>
                </a:lnTo>
                <a:lnTo>
                  <a:pt x="255922" y="2096186"/>
                </a:lnTo>
                <a:lnTo>
                  <a:pt x="279050" y="2114945"/>
                </a:lnTo>
                <a:lnTo>
                  <a:pt x="293079" y="2140839"/>
                </a:lnTo>
                <a:lnTo>
                  <a:pt x="297801" y="2171955"/>
                </a:lnTo>
                <a:lnTo>
                  <a:pt x="297801" y="2262948"/>
                </a:lnTo>
                <a:lnTo>
                  <a:pt x="309338" y="2253230"/>
                </a:lnTo>
                <a:lnTo>
                  <a:pt x="328066" y="2218871"/>
                </a:lnTo>
                <a:lnTo>
                  <a:pt x="334750" y="2174161"/>
                </a:lnTo>
                <a:close/>
              </a:path>
              <a:path w="335280" h="2656840">
                <a:moveTo>
                  <a:pt x="150555" y="2263501"/>
                </a:moveTo>
                <a:lnTo>
                  <a:pt x="134363" y="2250041"/>
                </a:lnTo>
                <a:lnTo>
                  <a:pt x="118637" y="2231929"/>
                </a:lnTo>
                <a:lnTo>
                  <a:pt x="106737" y="2207818"/>
                </a:lnTo>
                <a:lnTo>
                  <a:pt x="102024" y="2176367"/>
                </a:lnTo>
                <a:lnTo>
                  <a:pt x="102024" y="2273002"/>
                </a:lnTo>
                <a:lnTo>
                  <a:pt x="103902" y="2275255"/>
                </a:lnTo>
                <a:lnTo>
                  <a:pt x="124635" y="2292178"/>
                </a:lnTo>
                <a:lnTo>
                  <a:pt x="150555" y="2263501"/>
                </a:lnTo>
                <a:close/>
              </a:path>
              <a:path w="335280" h="2656840">
                <a:moveTo>
                  <a:pt x="297801" y="2262948"/>
                </a:moveTo>
                <a:lnTo>
                  <a:pt x="297801" y="2171955"/>
                </a:lnTo>
                <a:lnTo>
                  <a:pt x="292769" y="2204871"/>
                </a:lnTo>
                <a:lnTo>
                  <a:pt x="278223" y="2229723"/>
                </a:lnTo>
                <a:lnTo>
                  <a:pt x="254992" y="2246095"/>
                </a:lnTo>
                <a:lnTo>
                  <a:pt x="223902" y="2253574"/>
                </a:lnTo>
                <a:lnTo>
                  <a:pt x="223902" y="2294035"/>
                </a:lnTo>
                <a:lnTo>
                  <a:pt x="243689" y="2291852"/>
                </a:lnTo>
                <a:lnTo>
                  <a:pt x="280550" y="2277478"/>
                </a:lnTo>
                <a:lnTo>
                  <a:pt x="297801" y="2262948"/>
                </a:lnTo>
                <a:close/>
              </a:path>
              <a:path w="335280" h="2656840">
                <a:moveTo>
                  <a:pt x="326478" y="2421725"/>
                </a:moveTo>
                <a:lnTo>
                  <a:pt x="326478" y="2384776"/>
                </a:lnTo>
                <a:lnTo>
                  <a:pt x="71692" y="2314186"/>
                </a:lnTo>
                <a:lnTo>
                  <a:pt x="71692" y="2354444"/>
                </a:lnTo>
                <a:lnTo>
                  <a:pt x="264712" y="2406284"/>
                </a:lnTo>
                <a:lnTo>
                  <a:pt x="264712" y="2446873"/>
                </a:lnTo>
                <a:lnTo>
                  <a:pt x="326478" y="2421725"/>
                </a:lnTo>
                <a:close/>
              </a:path>
              <a:path w="335280" h="2656840">
                <a:moveTo>
                  <a:pt x="264712" y="2603180"/>
                </a:moveTo>
                <a:lnTo>
                  <a:pt x="264712" y="2564560"/>
                </a:lnTo>
                <a:lnTo>
                  <a:pt x="71692" y="2616399"/>
                </a:lnTo>
                <a:lnTo>
                  <a:pt x="71692" y="2656657"/>
                </a:lnTo>
                <a:lnTo>
                  <a:pt x="264712" y="2603180"/>
                </a:lnTo>
                <a:close/>
              </a:path>
              <a:path w="335280" h="2656840">
                <a:moveTo>
                  <a:pt x="264712" y="2446873"/>
                </a:moveTo>
                <a:lnTo>
                  <a:pt x="264712" y="2407387"/>
                </a:lnTo>
                <a:lnTo>
                  <a:pt x="114157" y="2470807"/>
                </a:lnTo>
                <a:lnTo>
                  <a:pt x="114157" y="2500587"/>
                </a:lnTo>
                <a:lnTo>
                  <a:pt x="172063" y="2524768"/>
                </a:lnTo>
                <a:lnTo>
                  <a:pt x="172063" y="2484594"/>
                </a:lnTo>
                <a:lnTo>
                  <a:pt x="264712" y="2446873"/>
                </a:lnTo>
                <a:close/>
              </a:path>
              <a:path w="335280" h="2656840">
                <a:moveTo>
                  <a:pt x="326478" y="2586067"/>
                </a:moveTo>
                <a:lnTo>
                  <a:pt x="326478" y="2549118"/>
                </a:lnTo>
                <a:lnTo>
                  <a:pt x="172063" y="2485697"/>
                </a:lnTo>
                <a:lnTo>
                  <a:pt x="172063" y="2524768"/>
                </a:lnTo>
                <a:lnTo>
                  <a:pt x="264712" y="2563457"/>
                </a:lnTo>
                <a:lnTo>
                  <a:pt x="264712" y="2603180"/>
                </a:lnTo>
                <a:lnTo>
                  <a:pt x="326478" y="2586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3737962" y="3354530"/>
            <a:ext cx="1247247" cy="156389"/>
          </a:xfrm>
          <a:custGeom>
            <a:avLst/>
            <a:gdLst/>
            <a:ahLst/>
            <a:cxnLst/>
            <a:rect l="l" t="t" r="r" b="b"/>
            <a:pathLst>
              <a:path w="2521584" h="271779">
                <a:moveTo>
                  <a:pt x="138422" y="0"/>
                </a:moveTo>
                <a:lnTo>
                  <a:pt x="92684" y="6326"/>
                </a:lnTo>
                <a:lnTo>
                  <a:pt x="54438" y="24406"/>
                </a:lnTo>
                <a:lnTo>
                  <a:pt x="25218" y="52889"/>
                </a:lnTo>
                <a:lnTo>
                  <a:pt x="6560" y="90425"/>
                </a:lnTo>
                <a:lnTo>
                  <a:pt x="0" y="135665"/>
                </a:lnTo>
                <a:lnTo>
                  <a:pt x="6560" y="180904"/>
                </a:lnTo>
                <a:lnTo>
                  <a:pt x="25218" y="218440"/>
                </a:lnTo>
                <a:lnTo>
                  <a:pt x="54438" y="246923"/>
                </a:lnTo>
                <a:lnTo>
                  <a:pt x="92684" y="265003"/>
                </a:lnTo>
                <a:lnTo>
                  <a:pt x="138422" y="271330"/>
                </a:lnTo>
                <a:lnTo>
                  <a:pt x="161963" y="269692"/>
                </a:lnTo>
                <a:lnTo>
                  <a:pt x="184057" y="264850"/>
                </a:lnTo>
                <a:lnTo>
                  <a:pt x="205117" y="256905"/>
                </a:lnTo>
                <a:lnTo>
                  <a:pt x="225556" y="245961"/>
                </a:lnTo>
                <a:lnTo>
                  <a:pt x="218085" y="232726"/>
                </a:lnTo>
                <a:lnTo>
                  <a:pt x="137319" y="232726"/>
                </a:lnTo>
                <a:lnTo>
                  <a:pt x="97983" y="225160"/>
                </a:lnTo>
                <a:lnTo>
                  <a:pt x="67901" y="204462"/>
                </a:lnTo>
                <a:lnTo>
                  <a:pt x="48677" y="173631"/>
                </a:lnTo>
                <a:lnTo>
                  <a:pt x="41912" y="135665"/>
                </a:lnTo>
                <a:lnTo>
                  <a:pt x="48677" y="97698"/>
                </a:lnTo>
                <a:lnTo>
                  <a:pt x="67901" y="66867"/>
                </a:lnTo>
                <a:lnTo>
                  <a:pt x="97983" y="46169"/>
                </a:lnTo>
                <a:lnTo>
                  <a:pt x="137319" y="38603"/>
                </a:lnTo>
                <a:lnTo>
                  <a:pt x="218085" y="38603"/>
                </a:lnTo>
                <a:lnTo>
                  <a:pt x="225556" y="25368"/>
                </a:lnTo>
                <a:lnTo>
                  <a:pt x="205117" y="14424"/>
                </a:lnTo>
                <a:lnTo>
                  <a:pt x="184057" y="6479"/>
                </a:lnTo>
                <a:lnTo>
                  <a:pt x="161963" y="1637"/>
                </a:lnTo>
                <a:lnTo>
                  <a:pt x="138422" y="0"/>
                </a:lnTo>
                <a:close/>
              </a:path>
              <a:path w="2521584" h="271779">
                <a:moveTo>
                  <a:pt x="206255" y="211769"/>
                </a:moveTo>
                <a:lnTo>
                  <a:pt x="189977" y="220395"/>
                </a:lnTo>
                <a:lnTo>
                  <a:pt x="173234" y="227004"/>
                </a:lnTo>
                <a:lnTo>
                  <a:pt x="155768" y="231235"/>
                </a:lnTo>
                <a:lnTo>
                  <a:pt x="137319" y="232726"/>
                </a:lnTo>
                <a:lnTo>
                  <a:pt x="218085" y="232726"/>
                </a:lnTo>
                <a:lnTo>
                  <a:pt x="206255" y="211769"/>
                </a:lnTo>
                <a:close/>
              </a:path>
              <a:path w="2521584" h="271779">
                <a:moveTo>
                  <a:pt x="218085" y="38603"/>
                </a:moveTo>
                <a:lnTo>
                  <a:pt x="137319" y="38603"/>
                </a:lnTo>
                <a:lnTo>
                  <a:pt x="155768" y="40094"/>
                </a:lnTo>
                <a:lnTo>
                  <a:pt x="173234" y="44325"/>
                </a:lnTo>
                <a:lnTo>
                  <a:pt x="189977" y="50934"/>
                </a:lnTo>
                <a:lnTo>
                  <a:pt x="206255" y="59560"/>
                </a:lnTo>
                <a:lnTo>
                  <a:pt x="218085" y="38603"/>
                </a:lnTo>
                <a:close/>
              </a:path>
              <a:path w="2521584" h="271779">
                <a:moveTo>
                  <a:pt x="378606" y="0"/>
                </a:moveTo>
                <a:lnTo>
                  <a:pt x="333773" y="6538"/>
                </a:lnTo>
                <a:lnTo>
                  <a:pt x="295769" y="25041"/>
                </a:lnTo>
                <a:lnTo>
                  <a:pt x="266395" y="53842"/>
                </a:lnTo>
                <a:lnTo>
                  <a:pt x="247450" y="91272"/>
                </a:lnTo>
                <a:lnTo>
                  <a:pt x="240735" y="135665"/>
                </a:lnTo>
                <a:lnTo>
                  <a:pt x="247450" y="180057"/>
                </a:lnTo>
                <a:lnTo>
                  <a:pt x="266395" y="217487"/>
                </a:lnTo>
                <a:lnTo>
                  <a:pt x="295769" y="246288"/>
                </a:lnTo>
                <a:lnTo>
                  <a:pt x="333773" y="264791"/>
                </a:lnTo>
                <a:lnTo>
                  <a:pt x="378606" y="271330"/>
                </a:lnTo>
                <a:lnTo>
                  <a:pt x="423651" y="264791"/>
                </a:lnTo>
                <a:lnTo>
                  <a:pt x="461682" y="246288"/>
                </a:lnTo>
                <a:lnTo>
                  <a:pt x="476038" y="232174"/>
                </a:lnTo>
                <a:lnTo>
                  <a:pt x="378606" y="232174"/>
                </a:lnTo>
                <a:lnTo>
                  <a:pt x="340347" y="225315"/>
                </a:lnTo>
                <a:lnTo>
                  <a:pt x="309946" y="205841"/>
                </a:lnTo>
                <a:lnTo>
                  <a:pt x="289886" y="175406"/>
                </a:lnTo>
                <a:lnTo>
                  <a:pt x="282648" y="135665"/>
                </a:lnTo>
                <a:lnTo>
                  <a:pt x="289886" y="95923"/>
                </a:lnTo>
                <a:lnTo>
                  <a:pt x="309946" y="65488"/>
                </a:lnTo>
                <a:lnTo>
                  <a:pt x="340347" y="46014"/>
                </a:lnTo>
                <a:lnTo>
                  <a:pt x="378606" y="39155"/>
                </a:lnTo>
                <a:lnTo>
                  <a:pt x="476037" y="39155"/>
                </a:lnTo>
                <a:lnTo>
                  <a:pt x="461682" y="25041"/>
                </a:lnTo>
                <a:lnTo>
                  <a:pt x="423651" y="6538"/>
                </a:lnTo>
                <a:lnTo>
                  <a:pt x="378606" y="0"/>
                </a:lnTo>
                <a:close/>
              </a:path>
              <a:path w="2521584" h="271779">
                <a:moveTo>
                  <a:pt x="476037" y="39155"/>
                </a:moveTo>
                <a:lnTo>
                  <a:pt x="378606" y="39155"/>
                </a:lnTo>
                <a:lnTo>
                  <a:pt x="416865" y="46014"/>
                </a:lnTo>
                <a:lnTo>
                  <a:pt x="447266" y="65488"/>
                </a:lnTo>
                <a:lnTo>
                  <a:pt x="467326" y="95923"/>
                </a:lnTo>
                <a:lnTo>
                  <a:pt x="474564" y="135665"/>
                </a:lnTo>
                <a:lnTo>
                  <a:pt x="467326" y="175406"/>
                </a:lnTo>
                <a:lnTo>
                  <a:pt x="447266" y="205841"/>
                </a:lnTo>
                <a:lnTo>
                  <a:pt x="416865" y="225315"/>
                </a:lnTo>
                <a:lnTo>
                  <a:pt x="378606" y="232174"/>
                </a:lnTo>
                <a:lnTo>
                  <a:pt x="476038" y="232174"/>
                </a:lnTo>
                <a:lnTo>
                  <a:pt x="490977" y="217487"/>
                </a:lnTo>
                <a:lnTo>
                  <a:pt x="509815" y="180057"/>
                </a:lnTo>
                <a:lnTo>
                  <a:pt x="516477" y="135665"/>
                </a:lnTo>
                <a:lnTo>
                  <a:pt x="509815" y="91272"/>
                </a:lnTo>
                <a:lnTo>
                  <a:pt x="490977" y="53842"/>
                </a:lnTo>
                <a:lnTo>
                  <a:pt x="476037" y="39155"/>
                </a:lnTo>
                <a:close/>
              </a:path>
              <a:path w="2521584" h="271779">
                <a:moveTo>
                  <a:pt x="703680" y="8272"/>
                </a:moveTo>
                <a:lnTo>
                  <a:pt x="569670" y="8272"/>
                </a:lnTo>
                <a:lnTo>
                  <a:pt x="569670" y="263057"/>
                </a:lnTo>
                <a:lnTo>
                  <a:pt x="701474" y="263057"/>
                </a:lnTo>
                <a:lnTo>
                  <a:pt x="734546" y="258671"/>
                </a:lnTo>
                <a:lnTo>
                  <a:pt x="762138" y="245341"/>
                </a:lnTo>
                <a:lnTo>
                  <a:pt x="775498" y="229417"/>
                </a:lnTo>
                <a:lnTo>
                  <a:pt x="609376" y="229417"/>
                </a:lnTo>
                <a:lnTo>
                  <a:pt x="609376" y="146694"/>
                </a:lnTo>
                <a:lnTo>
                  <a:pt x="771154" y="146694"/>
                </a:lnTo>
                <a:lnTo>
                  <a:pt x="756649" y="136061"/>
                </a:lnTo>
                <a:lnTo>
                  <a:pt x="733460" y="129598"/>
                </a:lnTo>
                <a:lnTo>
                  <a:pt x="733460" y="129047"/>
                </a:lnTo>
                <a:lnTo>
                  <a:pt x="754132" y="121636"/>
                </a:lnTo>
                <a:lnTo>
                  <a:pt x="762949" y="114157"/>
                </a:lnTo>
                <a:lnTo>
                  <a:pt x="609376" y="114157"/>
                </a:lnTo>
                <a:lnTo>
                  <a:pt x="609376" y="41912"/>
                </a:lnTo>
                <a:lnTo>
                  <a:pt x="773700" y="41912"/>
                </a:lnTo>
                <a:lnTo>
                  <a:pt x="759449" y="24058"/>
                </a:lnTo>
                <a:lnTo>
                  <a:pt x="735055" y="12210"/>
                </a:lnTo>
                <a:lnTo>
                  <a:pt x="703680" y="8272"/>
                </a:lnTo>
                <a:close/>
              </a:path>
              <a:path w="2521584" h="271779">
                <a:moveTo>
                  <a:pt x="771154" y="146694"/>
                </a:moveTo>
                <a:lnTo>
                  <a:pt x="699268" y="146694"/>
                </a:lnTo>
                <a:lnTo>
                  <a:pt x="719940" y="149357"/>
                </a:lnTo>
                <a:lnTo>
                  <a:pt x="734770" y="157241"/>
                </a:lnTo>
                <a:lnTo>
                  <a:pt x="743706" y="170193"/>
                </a:lnTo>
                <a:lnTo>
                  <a:pt x="746696" y="188056"/>
                </a:lnTo>
                <a:lnTo>
                  <a:pt x="743516" y="205453"/>
                </a:lnTo>
                <a:lnTo>
                  <a:pt x="734081" y="218456"/>
                </a:lnTo>
                <a:lnTo>
                  <a:pt x="718544" y="226599"/>
                </a:lnTo>
                <a:lnTo>
                  <a:pt x="697062" y="229417"/>
                </a:lnTo>
                <a:lnTo>
                  <a:pt x="775498" y="229417"/>
                </a:lnTo>
                <a:lnTo>
                  <a:pt x="781043" y="222808"/>
                </a:lnTo>
                <a:lnTo>
                  <a:pt x="788057" y="190813"/>
                </a:lnTo>
                <a:lnTo>
                  <a:pt x="784412" y="166979"/>
                </a:lnTo>
                <a:lnTo>
                  <a:pt x="773788" y="148624"/>
                </a:lnTo>
                <a:lnTo>
                  <a:pt x="771154" y="146694"/>
                </a:lnTo>
                <a:close/>
              </a:path>
              <a:path w="2521584" h="271779">
                <a:moveTo>
                  <a:pt x="773700" y="41912"/>
                </a:moveTo>
                <a:lnTo>
                  <a:pt x="694856" y="41912"/>
                </a:lnTo>
                <a:lnTo>
                  <a:pt x="714400" y="44170"/>
                </a:lnTo>
                <a:lnTo>
                  <a:pt x="728359" y="50874"/>
                </a:lnTo>
                <a:lnTo>
                  <a:pt x="736735" y="61921"/>
                </a:lnTo>
                <a:lnTo>
                  <a:pt x="739527" y="77207"/>
                </a:lnTo>
                <a:lnTo>
                  <a:pt x="736821" y="92132"/>
                </a:lnTo>
                <a:lnTo>
                  <a:pt x="736709" y="92752"/>
                </a:lnTo>
                <a:lnTo>
                  <a:pt x="728152" y="104368"/>
                </a:lnTo>
                <a:lnTo>
                  <a:pt x="713702" y="111641"/>
                </a:lnTo>
                <a:lnTo>
                  <a:pt x="693202" y="114157"/>
                </a:lnTo>
                <a:lnTo>
                  <a:pt x="762949" y="114157"/>
                </a:lnTo>
                <a:lnTo>
                  <a:pt x="768962" y="109055"/>
                </a:lnTo>
                <a:lnTo>
                  <a:pt x="777898" y="92132"/>
                </a:lnTo>
                <a:lnTo>
                  <a:pt x="780888" y="71692"/>
                </a:lnTo>
                <a:lnTo>
                  <a:pt x="775322" y="44170"/>
                </a:lnTo>
                <a:lnTo>
                  <a:pt x="775261" y="43868"/>
                </a:lnTo>
                <a:lnTo>
                  <a:pt x="773700" y="41912"/>
                </a:lnTo>
                <a:close/>
              </a:path>
              <a:path w="2521584" h="271779">
                <a:moveTo>
                  <a:pt x="915722" y="8272"/>
                </a:moveTo>
                <a:lnTo>
                  <a:pt x="878772" y="8272"/>
                </a:lnTo>
                <a:lnTo>
                  <a:pt x="808182" y="263057"/>
                </a:lnTo>
                <a:lnTo>
                  <a:pt x="848440" y="263057"/>
                </a:lnTo>
                <a:lnTo>
                  <a:pt x="900280" y="70038"/>
                </a:lnTo>
                <a:lnTo>
                  <a:pt x="940869" y="70038"/>
                </a:lnTo>
                <a:lnTo>
                  <a:pt x="915722" y="8272"/>
                </a:lnTo>
                <a:close/>
              </a:path>
              <a:path w="2521584" h="271779">
                <a:moveTo>
                  <a:pt x="1097176" y="70038"/>
                </a:moveTo>
                <a:lnTo>
                  <a:pt x="1058556" y="70038"/>
                </a:lnTo>
                <a:lnTo>
                  <a:pt x="1110395" y="263057"/>
                </a:lnTo>
                <a:lnTo>
                  <a:pt x="1150654" y="263057"/>
                </a:lnTo>
                <a:lnTo>
                  <a:pt x="1097176" y="70038"/>
                </a:lnTo>
                <a:close/>
              </a:path>
              <a:path w="2521584" h="271779">
                <a:moveTo>
                  <a:pt x="940869" y="70038"/>
                </a:moveTo>
                <a:lnTo>
                  <a:pt x="901383" y="70038"/>
                </a:lnTo>
                <a:lnTo>
                  <a:pt x="964804" y="220593"/>
                </a:lnTo>
                <a:lnTo>
                  <a:pt x="994584" y="220593"/>
                </a:lnTo>
                <a:lnTo>
                  <a:pt x="1018764" y="162687"/>
                </a:lnTo>
                <a:lnTo>
                  <a:pt x="978591" y="162687"/>
                </a:lnTo>
                <a:lnTo>
                  <a:pt x="940869" y="70038"/>
                </a:lnTo>
                <a:close/>
              </a:path>
              <a:path w="2521584" h="271779">
                <a:moveTo>
                  <a:pt x="1080064" y="8272"/>
                </a:moveTo>
                <a:lnTo>
                  <a:pt x="1043114" y="8272"/>
                </a:lnTo>
                <a:lnTo>
                  <a:pt x="979694" y="162687"/>
                </a:lnTo>
                <a:lnTo>
                  <a:pt x="1018764" y="162687"/>
                </a:lnTo>
                <a:lnTo>
                  <a:pt x="1057453" y="70038"/>
                </a:lnTo>
                <a:lnTo>
                  <a:pt x="1097176" y="70038"/>
                </a:lnTo>
                <a:lnTo>
                  <a:pt x="1080064" y="8272"/>
                </a:lnTo>
                <a:close/>
              </a:path>
              <a:path w="2521584" h="271779">
                <a:moveTo>
                  <a:pt x="1296655" y="0"/>
                </a:moveTo>
                <a:lnTo>
                  <a:pt x="1253317" y="6331"/>
                </a:lnTo>
                <a:lnTo>
                  <a:pt x="1217444" y="24441"/>
                </a:lnTo>
                <a:lnTo>
                  <a:pt x="1190280" y="53008"/>
                </a:lnTo>
                <a:lnTo>
                  <a:pt x="1173069" y="90708"/>
                </a:lnTo>
                <a:lnTo>
                  <a:pt x="1167056" y="136216"/>
                </a:lnTo>
                <a:lnTo>
                  <a:pt x="1173092" y="181186"/>
                </a:lnTo>
                <a:lnTo>
                  <a:pt x="1190457" y="218559"/>
                </a:lnTo>
                <a:lnTo>
                  <a:pt x="1218040" y="246958"/>
                </a:lnTo>
                <a:lnTo>
                  <a:pt x="1254729" y="265007"/>
                </a:lnTo>
                <a:lnTo>
                  <a:pt x="1299412" y="271330"/>
                </a:lnTo>
                <a:lnTo>
                  <a:pt x="1341773" y="265487"/>
                </a:lnTo>
                <a:lnTo>
                  <a:pt x="1374000" y="250649"/>
                </a:lnTo>
                <a:lnTo>
                  <a:pt x="1395496" y="232726"/>
                </a:lnTo>
                <a:lnTo>
                  <a:pt x="1298861" y="232726"/>
                </a:lnTo>
                <a:lnTo>
                  <a:pt x="1262144" y="226332"/>
                </a:lnTo>
                <a:lnTo>
                  <a:pt x="1233441" y="208047"/>
                </a:lnTo>
                <a:lnTo>
                  <a:pt x="1214561" y="179215"/>
                </a:lnTo>
                <a:lnTo>
                  <a:pt x="1207314" y="141179"/>
                </a:lnTo>
                <a:lnTo>
                  <a:pt x="1419084" y="141179"/>
                </a:lnTo>
                <a:lnTo>
                  <a:pt x="1419084" y="134010"/>
                </a:lnTo>
                <a:lnTo>
                  <a:pt x="1416529" y="110848"/>
                </a:lnTo>
                <a:lnTo>
                  <a:pt x="1208969" y="110848"/>
                </a:lnTo>
                <a:lnTo>
                  <a:pt x="1218680" y="78827"/>
                </a:lnTo>
                <a:lnTo>
                  <a:pt x="1237439" y="55699"/>
                </a:lnTo>
                <a:lnTo>
                  <a:pt x="1263333" y="41671"/>
                </a:lnTo>
                <a:lnTo>
                  <a:pt x="1294449" y="36949"/>
                </a:lnTo>
                <a:lnTo>
                  <a:pt x="1385442" y="36949"/>
                </a:lnTo>
                <a:lnTo>
                  <a:pt x="1375724" y="25412"/>
                </a:lnTo>
                <a:lnTo>
                  <a:pt x="1341365" y="6683"/>
                </a:lnTo>
                <a:lnTo>
                  <a:pt x="1296655" y="0"/>
                </a:lnTo>
                <a:close/>
              </a:path>
              <a:path w="2521584" h="271779">
                <a:moveTo>
                  <a:pt x="1385995" y="184195"/>
                </a:moveTo>
                <a:lnTo>
                  <a:pt x="1372536" y="200386"/>
                </a:lnTo>
                <a:lnTo>
                  <a:pt x="1354423" y="216112"/>
                </a:lnTo>
                <a:lnTo>
                  <a:pt x="1330313" y="228012"/>
                </a:lnTo>
                <a:lnTo>
                  <a:pt x="1298861" y="232726"/>
                </a:lnTo>
                <a:lnTo>
                  <a:pt x="1395496" y="232726"/>
                </a:lnTo>
                <a:lnTo>
                  <a:pt x="1397749" y="230847"/>
                </a:lnTo>
                <a:lnTo>
                  <a:pt x="1414672" y="210115"/>
                </a:lnTo>
                <a:lnTo>
                  <a:pt x="1385995" y="184195"/>
                </a:lnTo>
                <a:close/>
              </a:path>
              <a:path w="2521584" h="271779">
                <a:moveTo>
                  <a:pt x="1385442" y="36949"/>
                </a:moveTo>
                <a:lnTo>
                  <a:pt x="1294449" y="36949"/>
                </a:lnTo>
                <a:lnTo>
                  <a:pt x="1327366" y="41981"/>
                </a:lnTo>
                <a:lnTo>
                  <a:pt x="1352217" y="56527"/>
                </a:lnTo>
                <a:lnTo>
                  <a:pt x="1368589" y="79758"/>
                </a:lnTo>
                <a:lnTo>
                  <a:pt x="1376068" y="110848"/>
                </a:lnTo>
                <a:lnTo>
                  <a:pt x="1416529" y="110848"/>
                </a:lnTo>
                <a:lnTo>
                  <a:pt x="1414346" y="91061"/>
                </a:lnTo>
                <a:lnTo>
                  <a:pt x="1399972" y="54199"/>
                </a:lnTo>
                <a:lnTo>
                  <a:pt x="1385442" y="36949"/>
                </a:lnTo>
                <a:close/>
              </a:path>
              <a:path w="2521584" h="271779">
                <a:moveTo>
                  <a:pt x="1588760" y="0"/>
                </a:moveTo>
                <a:lnTo>
                  <a:pt x="1543023" y="6326"/>
                </a:lnTo>
                <a:lnTo>
                  <a:pt x="1504776" y="24406"/>
                </a:lnTo>
                <a:lnTo>
                  <a:pt x="1475556" y="52889"/>
                </a:lnTo>
                <a:lnTo>
                  <a:pt x="1456898" y="90425"/>
                </a:lnTo>
                <a:lnTo>
                  <a:pt x="1450338" y="135665"/>
                </a:lnTo>
                <a:lnTo>
                  <a:pt x="1456898" y="180904"/>
                </a:lnTo>
                <a:lnTo>
                  <a:pt x="1475556" y="218440"/>
                </a:lnTo>
                <a:lnTo>
                  <a:pt x="1504776" y="246923"/>
                </a:lnTo>
                <a:lnTo>
                  <a:pt x="1543023" y="265003"/>
                </a:lnTo>
                <a:lnTo>
                  <a:pt x="1588760" y="271330"/>
                </a:lnTo>
                <a:lnTo>
                  <a:pt x="1612302" y="269692"/>
                </a:lnTo>
                <a:lnTo>
                  <a:pt x="1634396" y="264850"/>
                </a:lnTo>
                <a:lnTo>
                  <a:pt x="1655455" y="256905"/>
                </a:lnTo>
                <a:lnTo>
                  <a:pt x="1675895" y="245961"/>
                </a:lnTo>
                <a:lnTo>
                  <a:pt x="1668423" y="232726"/>
                </a:lnTo>
                <a:lnTo>
                  <a:pt x="1587657" y="232726"/>
                </a:lnTo>
                <a:lnTo>
                  <a:pt x="1548321" y="225160"/>
                </a:lnTo>
                <a:lnTo>
                  <a:pt x="1518239" y="204462"/>
                </a:lnTo>
                <a:lnTo>
                  <a:pt x="1499015" y="173631"/>
                </a:lnTo>
                <a:lnTo>
                  <a:pt x="1492251" y="135665"/>
                </a:lnTo>
                <a:lnTo>
                  <a:pt x="1499015" y="97698"/>
                </a:lnTo>
                <a:lnTo>
                  <a:pt x="1518239" y="66867"/>
                </a:lnTo>
                <a:lnTo>
                  <a:pt x="1548321" y="46169"/>
                </a:lnTo>
                <a:lnTo>
                  <a:pt x="1587657" y="38603"/>
                </a:lnTo>
                <a:lnTo>
                  <a:pt x="1668423" y="38603"/>
                </a:lnTo>
                <a:lnTo>
                  <a:pt x="1675895" y="25368"/>
                </a:lnTo>
                <a:lnTo>
                  <a:pt x="1655455" y="14424"/>
                </a:lnTo>
                <a:lnTo>
                  <a:pt x="1634396" y="6479"/>
                </a:lnTo>
                <a:lnTo>
                  <a:pt x="1612302" y="1637"/>
                </a:lnTo>
                <a:lnTo>
                  <a:pt x="1588760" y="0"/>
                </a:lnTo>
                <a:close/>
              </a:path>
              <a:path w="2521584" h="271779">
                <a:moveTo>
                  <a:pt x="1656593" y="211769"/>
                </a:moveTo>
                <a:lnTo>
                  <a:pt x="1640316" y="220395"/>
                </a:lnTo>
                <a:lnTo>
                  <a:pt x="1623573" y="227004"/>
                </a:lnTo>
                <a:lnTo>
                  <a:pt x="1606106" y="231235"/>
                </a:lnTo>
                <a:lnTo>
                  <a:pt x="1587657" y="232726"/>
                </a:lnTo>
                <a:lnTo>
                  <a:pt x="1668423" y="232726"/>
                </a:lnTo>
                <a:lnTo>
                  <a:pt x="1656593" y="211769"/>
                </a:lnTo>
                <a:close/>
              </a:path>
              <a:path w="2521584" h="271779">
                <a:moveTo>
                  <a:pt x="1668423" y="38603"/>
                </a:moveTo>
                <a:lnTo>
                  <a:pt x="1587657" y="38603"/>
                </a:lnTo>
                <a:lnTo>
                  <a:pt x="1606106" y="40094"/>
                </a:lnTo>
                <a:lnTo>
                  <a:pt x="1623573" y="44325"/>
                </a:lnTo>
                <a:lnTo>
                  <a:pt x="1640316" y="50934"/>
                </a:lnTo>
                <a:lnTo>
                  <a:pt x="1656593" y="59560"/>
                </a:lnTo>
                <a:lnTo>
                  <a:pt x="1668423" y="38603"/>
                </a:lnTo>
                <a:close/>
              </a:path>
              <a:path w="2521584" h="271779">
                <a:moveTo>
                  <a:pt x="1829121" y="44670"/>
                </a:moveTo>
                <a:lnTo>
                  <a:pt x="1789414" y="44670"/>
                </a:lnTo>
                <a:lnTo>
                  <a:pt x="1789414" y="263057"/>
                </a:lnTo>
                <a:lnTo>
                  <a:pt x="1829121" y="263057"/>
                </a:lnTo>
                <a:lnTo>
                  <a:pt x="1829121" y="44670"/>
                </a:lnTo>
                <a:close/>
              </a:path>
              <a:path w="2521584" h="271779">
                <a:moveTo>
                  <a:pt x="1927285" y="8272"/>
                </a:moveTo>
                <a:lnTo>
                  <a:pt x="1691802" y="8272"/>
                </a:lnTo>
                <a:lnTo>
                  <a:pt x="1691802" y="44670"/>
                </a:lnTo>
                <a:lnTo>
                  <a:pt x="1927285" y="44670"/>
                </a:lnTo>
                <a:lnTo>
                  <a:pt x="1927285" y="8272"/>
                </a:lnTo>
                <a:close/>
              </a:path>
              <a:path w="2521584" h="271779">
                <a:moveTo>
                  <a:pt x="2004782" y="8272"/>
                </a:moveTo>
                <a:lnTo>
                  <a:pt x="1965075" y="8272"/>
                </a:lnTo>
                <a:lnTo>
                  <a:pt x="1965075" y="263057"/>
                </a:lnTo>
                <a:lnTo>
                  <a:pt x="2004782" y="263057"/>
                </a:lnTo>
                <a:lnTo>
                  <a:pt x="2004782" y="146694"/>
                </a:lnTo>
                <a:lnTo>
                  <a:pt x="2192838" y="146694"/>
                </a:lnTo>
                <a:lnTo>
                  <a:pt x="2192838" y="109745"/>
                </a:lnTo>
                <a:lnTo>
                  <a:pt x="2004782" y="109745"/>
                </a:lnTo>
                <a:lnTo>
                  <a:pt x="2004782" y="8272"/>
                </a:lnTo>
                <a:close/>
              </a:path>
              <a:path w="2521584" h="271779">
                <a:moveTo>
                  <a:pt x="2192838" y="146694"/>
                </a:moveTo>
                <a:lnTo>
                  <a:pt x="2153131" y="146694"/>
                </a:lnTo>
                <a:lnTo>
                  <a:pt x="2153131" y="263057"/>
                </a:lnTo>
                <a:lnTo>
                  <a:pt x="2192838" y="263057"/>
                </a:lnTo>
                <a:lnTo>
                  <a:pt x="2192838" y="146694"/>
                </a:lnTo>
                <a:close/>
              </a:path>
              <a:path w="2521584" h="271779">
                <a:moveTo>
                  <a:pt x="2192838" y="8272"/>
                </a:moveTo>
                <a:lnTo>
                  <a:pt x="2153131" y="8272"/>
                </a:lnTo>
                <a:lnTo>
                  <a:pt x="2153131" y="109745"/>
                </a:lnTo>
                <a:lnTo>
                  <a:pt x="2192838" y="109745"/>
                </a:lnTo>
                <a:lnTo>
                  <a:pt x="2192838" y="8272"/>
                </a:lnTo>
                <a:close/>
              </a:path>
              <a:path w="2521584" h="271779">
                <a:moveTo>
                  <a:pt x="2383660" y="0"/>
                </a:moveTo>
                <a:lnTo>
                  <a:pt x="2338826" y="6538"/>
                </a:lnTo>
                <a:lnTo>
                  <a:pt x="2300823" y="25041"/>
                </a:lnTo>
                <a:lnTo>
                  <a:pt x="2271448" y="53842"/>
                </a:lnTo>
                <a:lnTo>
                  <a:pt x="2252504" y="91272"/>
                </a:lnTo>
                <a:lnTo>
                  <a:pt x="2245789" y="135665"/>
                </a:lnTo>
                <a:lnTo>
                  <a:pt x="2252504" y="180057"/>
                </a:lnTo>
                <a:lnTo>
                  <a:pt x="2271448" y="217487"/>
                </a:lnTo>
                <a:lnTo>
                  <a:pt x="2300823" y="246288"/>
                </a:lnTo>
                <a:lnTo>
                  <a:pt x="2338826" y="264791"/>
                </a:lnTo>
                <a:lnTo>
                  <a:pt x="2383660" y="271330"/>
                </a:lnTo>
                <a:lnTo>
                  <a:pt x="2428705" y="264791"/>
                </a:lnTo>
                <a:lnTo>
                  <a:pt x="2466736" y="246288"/>
                </a:lnTo>
                <a:lnTo>
                  <a:pt x="2481091" y="232174"/>
                </a:lnTo>
                <a:lnTo>
                  <a:pt x="2383660" y="232174"/>
                </a:lnTo>
                <a:lnTo>
                  <a:pt x="2345401" y="225315"/>
                </a:lnTo>
                <a:lnTo>
                  <a:pt x="2315000" y="205841"/>
                </a:lnTo>
                <a:lnTo>
                  <a:pt x="2294940" y="175406"/>
                </a:lnTo>
                <a:lnTo>
                  <a:pt x="2287702" y="135665"/>
                </a:lnTo>
                <a:lnTo>
                  <a:pt x="2294940" y="95923"/>
                </a:lnTo>
                <a:lnTo>
                  <a:pt x="2315000" y="65488"/>
                </a:lnTo>
                <a:lnTo>
                  <a:pt x="2345401" y="46014"/>
                </a:lnTo>
                <a:lnTo>
                  <a:pt x="2383660" y="39155"/>
                </a:lnTo>
                <a:lnTo>
                  <a:pt x="2481091" y="39155"/>
                </a:lnTo>
                <a:lnTo>
                  <a:pt x="2466736" y="25041"/>
                </a:lnTo>
                <a:lnTo>
                  <a:pt x="2428705" y="6538"/>
                </a:lnTo>
                <a:lnTo>
                  <a:pt x="2383660" y="0"/>
                </a:lnTo>
                <a:close/>
              </a:path>
              <a:path w="2521584" h="271779">
                <a:moveTo>
                  <a:pt x="2481091" y="39155"/>
                </a:moveTo>
                <a:lnTo>
                  <a:pt x="2383660" y="39155"/>
                </a:lnTo>
                <a:lnTo>
                  <a:pt x="2421919" y="46014"/>
                </a:lnTo>
                <a:lnTo>
                  <a:pt x="2452320" y="65488"/>
                </a:lnTo>
                <a:lnTo>
                  <a:pt x="2472380" y="95923"/>
                </a:lnTo>
                <a:lnTo>
                  <a:pt x="2479618" y="135665"/>
                </a:lnTo>
                <a:lnTo>
                  <a:pt x="2472380" y="175406"/>
                </a:lnTo>
                <a:lnTo>
                  <a:pt x="2452320" y="205841"/>
                </a:lnTo>
                <a:lnTo>
                  <a:pt x="2421919" y="225315"/>
                </a:lnTo>
                <a:lnTo>
                  <a:pt x="2383660" y="232174"/>
                </a:lnTo>
                <a:lnTo>
                  <a:pt x="2481091" y="232174"/>
                </a:lnTo>
                <a:lnTo>
                  <a:pt x="2496030" y="217487"/>
                </a:lnTo>
                <a:lnTo>
                  <a:pt x="2514869" y="180057"/>
                </a:lnTo>
                <a:lnTo>
                  <a:pt x="2521531" y="135665"/>
                </a:lnTo>
                <a:lnTo>
                  <a:pt x="2514869" y="91272"/>
                </a:lnTo>
                <a:lnTo>
                  <a:pt x="2496030" y="53842"/>
                </a:lnTo>
                <a:lnTo>
                  <a:pt x="2481091" y="39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6" name="object 16"/>
          <p:cNvGrpSpPr/>
          <p:nvPr/>
        </p:nvGrpSpPr>
        <p:grpSpPr>
          <a:xfrm>
            <a:off x="3155927" y="1838201"/>
            <a:ext cx="2876836" cy="1935514"/>
            <a:chOff x="8103761" y="5823224"/>
            <a:chExt cx="4743781" cy="3191583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4926" y="5823224"/>
              <a:ext cx="972616" cy="31384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3761" y="7490706"/>
              <a:ext cx="4010793" cy="152410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9994" y="2402082"/>
            <a:ext cx="571110" cy="62389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1151" y="2099025"/>
            <a:ext cx="727041" cy="72704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7025" y="2410673"/>
            <a:ext cx="363657" cy="7439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FCFE596-58AA-EDA6-DF87-02BED6570536}"/>
              </a:ext>
            </a:extLst>
          </p:cNvPr>
          <p:cNvSpPr/>
          <p:nvPr/>
        </p:nvSpPr>
        <p:spPr>
          <a:xfrm>
            <a:off x="-1" y="-150752"/>
            <a:ext cx="12581263" cy="1112487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/>
          <p:cNvSpPr txBox="1"/>
          <p:nvPr/>
        </p:nvSpPr>
        <p:spPr>
          <a:xfrm>
            <a:off x="97677" y="966023"/>
            <a:ext cx="68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мероприятие, где молодежь Иркутской области сможет получить опыт, развитие и партнеров для реализации будущих предпринимательских проектов.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77" y="3863852"/>
            <a:ext cx="7879475" cy="153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Мастер-классы от федеральных экспертов</a:t>
            </a:r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Выступления успешных предпринимателей региона</a:t>
            </a:r>
            <a:endParaRPr lang="en-US" dirty="0"/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Презентация площадки «Предпринимательство» на форуме «Байкал-2025»</a:t>
            </a:r>
            <a:r>
              <a:rPr lang="en-US" dirty="0"/>
              <a:t> </a:t>
            </a:r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Игровые формы взаимодействия</a:t>
            </a:r>
            <a:r>
              <a:rPr lang="en-US" dirty="0"/>
              <a:t> (</a:t>
            </a:r>
            <a:r>
              <a:rPr lang="ru-RU" dirty="0"/>
              <a:t>бизнес-игры, бизнес-квиз)</a:t>
            </a:r>
            <a:endParaRPr lang="en-US" dirty="0"/>
          </a:p>
          <a:p>
            <a:pPr marL="173279" indent="-173279">
              <a:buFont typeface="Wingdings" panose="05000000000000000000" pitchFamily="2" charset="2"/>
              <a:buChar char="ü"/>
            </a:pPr>
            <a:endParaRPr lang="en-US" sz="1092" dirty="0"/>
          </a:p>
          <a:p>
            <a:pPr marL="173279" indent="-173279">
              <a:buFont typeface="Wingdings" panose="05000000000000000000" pitchFamily="2" charset="2"/>
              <a:buChar char="ü"/>
            </a:pPr>
            <a:endParaRPr lang="ru-RU" sz="1092" dirty="0"/>
          </a:p>
        </p:txBody>
      </p:sp>
      <p:pic>
        <p:nvPicPr>
          <p:cNvPr id="1026" name="Picture 2" descr="https://sun9-72.userapi.com/impg/ZKLlI5L51-7Adx6PPfeqWr5nLgrzar8ZY_7d9A/QjbpZtmRbcg.jpg?size=2000x1333&amp;quality=95&amp;sign=7dd9f83fba56bd26c954e5722f56e0f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69" y="961735"/>
            <a:ext cx="4359531" cy="29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A0C5F9-E3BA-9F9C-8E51-568FA3EA5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659" y="3878857"/>
            <a:ext cx="4373483" cy="30089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A0F808-95D7-68E2-EFFD-6BDA84644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6144379"/>
            <a:ext cx="3276600" cy="713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896EFE-3EC8-7D23-3C4A-7B65A17D2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33542" y="6057900"/>
            <a:ext cx="3276600" cy="8020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94114-45BF-504F-C4BF-862D27F4A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7700" y="6144379"/>
            <a:ext cx="3276600" cy="7382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0082AC-350A-6620-52CD-68328417F0A7}"/>
              </a:ext>
            </a:extLst>
          </p:cNvPr>
          <p:cNvSpPr txBox="1"/>
          <p:nvPr/>
        </p:nvSpPr>
        <p:spPr>
          <a:xfrm>
            <a:off x="-109507" y="356058"/>
            <a:ext cx="387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latin typeface="TTFirsNeue-Bold" panose="02000803030000020004" pitchFamily="2" charset="-52"/>
              </a:rPr>
              <a:t>Ангара.Фест</a:t>
            </a:r>
            <a:endParaRPr lang="ru-RU" sz="3600" dirty="0">
              <a:latin typeface="TTFirsNeue-Bold" panose="02000803030000020004" pitchFamily="2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E2B3F5-206B-B582-E176-EB13BEFD2E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0647" r="48183" b="-1"/>
          <a:stretch/>
        </p:blipFill>
        <p:spPr>
          <a:xfrm>
            <a:off x="8750650" y="16872"/>
            <a:ext cx="1570644" cy="7696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D9B0D8-F47E-50FD-DACE-FDDB54F78A51}"/>
              </a:ext>
            </a:extLst>
          </p:cNvPr>
          <p:cNvSpPr txBox="1"/>
          <p:nvPr/>
        </p:nvSpPr>
        <p:spPr>
          <a:xfrm>
            <a:off x="10230393" y="464469"/>
            <a:ext cx="577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МОЛОДЕЖЬ</a:t>
            </a:r>
            <a:endParaRPr lang="x-none" sz="1800" b="1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FFB7403-38B1-0110-1A34-EF2FD174A014}"/>
              </a:ext>
            </a:extLst>
          </p:cNvPr>
          <p:cNvCxnSpPr/>
          <p:nvPr/>
        </p:nvCxnSpPr>
        <p:spPr>
          <a:xfrm flipV="1">
            <a:off x="7836659" y="-278686"/>
            <a:ext cx="0" cy="726368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3D10E8-19DB-F3E8-603D-925221CAAC2F}"/>
              </a:ext>
            </a:extLst>
          </p:cNvPr>
          <p:cNvSpPr txBox="1"/>
          <p:nvPr/>
        </p:nvSpPr>
        <p:spPr>
          <a:xfrm>
            <a:off x="10321294" y="52390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x-none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1F14B-8A49-28AC-B575-652D1FC25C08}"/>
              </a:ext>
            </a:extLst>
          </p:cNvPr>
          <p:cNvSpPr txBox="1"/>
          <p:nvPr/>
        </p:nvSpPr>
        <p:spPr>
          <a:xfrm>
            <a:off x="-283456" y="82209"/>
            <a:ext cx="78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CAF04"/>
                </a:highlight>
              </a:rPr>
              <a:t> </a:t>
            </a:r>
            <a:r>
              <a:rPr lang="ru-RU" sz="1600" dirty="0">
                <a:highlight>
                  <a:srgbClr val="FCAF04"/>
                </a:highlight>
              </a:rPr>
              <a:t>          </a:t>
            </a:r>
            <a:r>
              <a:rPr lang="ru-RU" sz="1600" dirty="0">
                <a:highlight>
                  <a:srgbClr val="FCAF04"/>
                </a:highlight>
                <a:latin typeface="Montserrat" pitchFamily="2" charset="0"/>
              </a:rPr>
              <a:t>Фестиваль молодежного предпринимательства</a:t>
            </a:r>
            <a:endParaRPr lang="x-none" sz="3000" dirty="0">
              <a:latin typeface="Montserrat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8E127DB-15AA-056C-AB64-17F273CD9AD0}"/>
              </a:ext>
            </a:extLst>
          </p:cNvPr>
          <p:cNvSpPr/>
          <p:nvPr/>
        </p:nvSpPr>
        <p:spPr>
          <a:xfrm>
            <a:off x="666749" y="5146484"/>
            <a:ext cx="6316365" cy="79098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DB3F4-891F-8EA6-722A-4A8FD734B562}"/>
              </a:ext>
            </a:extLst>
          </p:cNvPr>
          <p:cNvSpPr txBox="1"/>
          <p:nvPr/>
        </p:nvSpPr>
        <p:spPr>
          <a:xfrm>
            <a:off x="402780" y="5195097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Предварительный отбор проектов из МО для участия в </a:t>
            </a:r>
            <a:r>
              <a:rPr lang="ru-RU" dirty="0" err="1">
                <a:cs typeface="Times New Roman" panose="02020603050405020304" pitchFamily="18" charset="0"/>
              </a:rPr>
              <a:t>дофорумном</a:t>
            </a:r>
            <a:r>
              <a:rPr lang="ru-RU" dirty="0">
                <a:cs typeface="Times New Roman" panose="02020603050405020304" pitchFamily="18" charset="0"/>
              </a:rPr>
              <a:t> акселераторе и форуме «Байкал-2025»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CC8703-853A-3393-8BCF-D8349EDE75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775" r="31021" b="2775"/>
          <a:stretch/>
        </p:blipFill>
        <p:spPr>
          <a:xfrm>
            <a:off x="7343509" y="-1"/>
            <a:ext cx="4848491" cy="685800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52567-3A43-4E75-A86D-98A6FD0A3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2820" r="52820"/>
          <a:stretch/>
        </p:blipFill>
        <p:spPr>
          <a:xfrm>
            <a:off x="-506554" y="393670"/>
            <a:ext cx="4335228" cy="1271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73F3A-3742-4ECF-B7DC-8F397ABDE121}"/>
              </a:ext>
            </a:extLst>
          </p:cNvPr>
          <p:cNvSpPr txBox="1"/>
          <p:nvPr/>
        </p:nvSpPr>
        <p:spPr>
          <a:xfrm>
            <a:off x="313838" y="3014173"/>
            <a:ext cx="7023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Основы организации мероприятий: от идеи до реализации.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Секреты построения эффективной команды.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Инструменты </a:t>
            </a:r>
            <a:r>
              <a:rPr lang="en-US" sz="1600" dirty="0"/>
              <a:t>AI </a:t>
            </a:r>
            <a:r>
              <a:rPr lang="ru-RU" sz="1600" dirty="0"/>
              <a:t>для продвижения личного бренда.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Кейсы успешных грантовых проектов и обзор грантовых возможностей </a:t>
            </a:r>
            <a:br>
              <a:rPr lang="ru-RU" sz="1600" dirty="0"/>
            </a:br>
            <a:r>
              <a:rPr lang="ru-RU" sz="1600" dirty="0"/>
              <a:t>для финансирования мероприятий.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Нетворкинг с представителями гостиничного, ресторанного и ивент бизнеса Иркутской области.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81C54-D9CB-EBD8-E51F-F3A2759BB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8705" r="-48705"/>
          <a:stretch/>
        </p:blipFill>
        <p:spPr>
          <a:xfrm>
            <a:off x="3828674" y="401717"/>
            <a:ext cx="4335228" cy="1271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18434-D343-5DC3-D56C-4CB3037997E6}"/>
              </a:ext>
            </a:extLst>
          </p:cNvPr>
          <p:cNvSpPr txBox="1"/>
          <p:nvPr/>
        </p:nvSpPr>
        <p:spPr>
          <a:xfrm>
            <a:off x="313838" y="1805130"/>
            <a:ext cx="716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Объединение профессионалов ивент-рынка, креативных индустрий и туризма Иркутской области для обмена опытом, установления деловых контактов, генерации новых коллаборационных проектов и формирования современной культуры отдыха.</a:t>
            </a:r>
            <a:endParaRPr lang="x-non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024E3-BBDF-F24C-9988-E12BB95C621E}"/>
              </a:ext>
            </a:extLst>
          </p:cNvPr>
          <p:cNvSpPr txBox="1"/>
          <p:nvPr/>
        </p:nvSpPr>
        <p:spPr>
          <a:xfrm>
            <a:off x="313838" y="305390"/>
            <a:ext cx="144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21 мая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1A3DC5-42EA-A7A4-ED8F-F749E0C8E785}"/>
              </a:ext>
            </a:extLst>
          </p:cNvPr>
          <p:cNvSpPr/>
          <p:nvPr/>
        </p:nvSpPr>
        <p:spPr>
          <a:xfrm>
            <a:off x="288970" y="4949818"/>
            <a:ext cx="6801336" cy="171768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26B24-AC1A-B83C-D2F3-0B8B51F3C025}"/>
              </a:ext>
            </a:extLst>
          </p:cNvPr>
          <p:cNvSpPr txBox="1"/>
          <p:nvPr/>
        </p:nvSpPr>
        <p:spPr>
          <a:xfrm>
            <a:off x="331470" y="5033172"/>
            <a:ext cx="6885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Для представителей администраций МО участие бесплатное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Для предпринимателей – 1900 руб. 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(вырученные средства пойдут на благотворительность)</a:t>
            </a:r>
          </a:p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213877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488897-CB0C-960A-61D6-2540D52B11FC}"/>
              </a:ext>
            </a:extLst>
          </p:cNvPr>
          <p:cNvSpPr/>
          <p:nvPr/>
        </p:nvSpPr>
        <p:spPr>
          <a:xfrm>
            <a:off x="3054350" y="1004843"/>
            <a:ext cx="9137650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8090F-1254-0CA4-E8BD-0D6B604483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6625"/>
          <a:stretch/>
        </p:blipFill>
        <p:spPr>
          <a:xfrm>
            <a:off x="0" y="0"/>
            <a:ext cx="475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58316-CBE0-4EB1-A4E4-8D50D7E9972D}"/>
              </a:ext>
            </a:extLst>
          </p:cNvPr>
          <p:cNvSpPr txBox="1"/>
          <p:nvPr/>
        </p:nvSpPr>
        <p:spPr>
          <a:xfrm>
            <a:off x="5020651" y="1006947"/>
            <a:ext cx="700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TFirsNeue-Bold" panose="02000803030000020004" pitchFamily="2" charset="-52"/>
              </a:rPr>
              <a:t>М</a:t>
            </a:r>
            <a:r>
              <a:rPr lang="ru-RU" sz="3600" dirty="0">
                <a:solidFill>
                  <a:schemeClr val="bg1"/>
                </a:solidFill>
                <a:latin typeface="TTFirsNeue-Bold" panose="02000803030000020004" pitchFamily="2" charset="-52"/>
              </a:rPr>
              <a:t>астер-класс для МО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CAE03-811B-43C3-9872-E953D0B1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631" y="6501971"/>
            <a:ext cx="3276600" cy="549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066050-F728-4884-84AA-2ABCBA9BA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9905" y="6477387"/>
            <a:ext cx="3276600" cy="574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60E57-44E4-4F5E-84A3-4D35624D1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068" y="6477907"/>
            <a:ext cx="3276600" cy="574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2B413-0E3C-6959-2457-27D95A4CEC0A}"/>
              </a:ext>
            </a:extLst>
          </p:cNvPr>
          <p:cNvSpPr txBox="1"/>
          <p:nvPr/>
        </p:nvSpPr>
        <p:spPr>
          <a:xfrm>
            <a:off x="5047863" y="1538310"/>
            <a:ext cx="700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TFirsNeue-Bold" panose="02000803030000020004" pitchFamily="2" charset="-52"/>
              </a:rPr>
              <a:t>по формированию туристического продукта и презентации туристических возможностей муниципальных образований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4588C-F160-9B7D-09AB-EF2C179B308B}"/>
              </a:ext>
            </a:extLst>
          </p:cNvPr>
          <p:cNvSpPr txBox="1"/>
          <p:nvPr/>
        </p:nvSpPr>
        <p:spPr>
          <a:xfrm>
            <a:off x="4856757" y="4879131"/>
            <a:ext cx="716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Задача: раскрыть туристический потенциал региона и познакомить туроператоров с МО и их возможностями</a:t>
            </a:r>
            <a:endParaRPr lang="x-none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B5CCB-A7E2-78E2-A267-0DDD5715F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0647" r="48183" b="-1"/>
          <a:stretch/>
        </p:blipFill>
        <p:spPr>
          <a:xfrm>
            <a:off x="4856757" y="50288"/>
            <a:ext cx="1570644" cy="769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0BE68-5E34-C2F1-67DF-086738D27330}"/>
              </a:ext>
            </a:extLst>
          </p:cNvPr>
          <p:cNvSpPr txBox="1"/>
          <p:nvPr/>
        </p:nvSpPr>
        <p:spPr>
          <a:xfrm>
            <a:off x="6427401" y="373693"/>
            <a:ext cx="18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РАЗВИВАЕМ РЕГИОН</a:t>
            </a:r>
            <a:endParaRPr lang="x-none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0C55C-14F9-499C-F453-32F85582F42E}"/>
              </a:ext>
            </a:extLst>
          </p:cNvPr>
          <p:cNvSpPr txBox="1"/>
          <p:nvPr/>
        </p:nvSpPr>
        <p:spPr>
          <a:xfrm>
            <a:off x="10749665" y="286495"/>
            <a:ext cx="144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21 мая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A5A7F-FAF6-A406-64A8-26C1698048A6}"/>
              </a:ext>
            </a:extLst>
          </p:cNvPr>
          <p:cNvSpPr txBox="1"/>
          <p:nvPr/>
        </p:nvSpPr>
        <p:spPr>
          <a:xfrm>
            <a:off x="4856757" y="2328753"/>
            <a:ext cx="733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Представители администраций МО заполняют презентации </a:t>
            </a:r>
            <a:br>
              <a:rPr lang="ru-RU" dirty="0"/>
            </a:br>
            <a:r>
              <a:rPr lang="ru-RU" dirty="0"/>
              <a:t>по предложенному шаблону</a:t>
            </a:r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D8843-78D4-ABE8-AF79-72356DF80BF5}"/>
              </a:ext>
            </a:extLst>
          </p:cNvPr>
          <p:cNvSpPr txBox="1"/>
          <p:nvPr/>
        </p:nvSpPr>
        <p:spPr>
          <a:xfrm>
            <a:off x="4874833" y="2959945"/>
            <a:ext cx="700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мастер-класса представители МО презентуют свои туристические возможности для э</a:t>
            </a:r>
            <a:r>
              <a:rPr lang="x-none" dirty="0"/>
              <a:t>ксперт</a:t>
            </a:r>
            <a:r>
              <a:rPr lang="ru-RU" dirty="0" err="1"/>
              <a:t>ов</a:t>
            </a:r>
            <a:r>
              <a:rPr lang="ru-RU" dirty="0"/>
              <a:t> в турбизнесе, гастрономии и </a:t>
            </a:r>
            <a:r>
              <a:rPr lang="ru-RU" dirty="0" err="1"/>
              <a:t>ивент</a:t>
            </a:r>
            <a:r>
              <a:rPr lang="ru-RU" dirty="0"/>
              <a:t>-рынке, а эксперты дают рекомендации по улучшению качества сервиса и упаковке турпродуктов</a:t>
            </a:r>
            <a:endParaRPr lang="x-none" dirty="0"/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D94DAE82-429C-062F-7C28-5963018FEA4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 rot="3757876">
            <a:off x="11068662" y="2652133"/>
            <a:ext cx="596331" cy="448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023766-FA08-6680-AF0E-33A86FE40168}"/>
              </a:ext>
            </a:extLst>
          </p:cNvPr>
          <p:cNvSpPr txBox="1"/>
          <p:nvPr/>
        </p:nvSpPr>
        <p:spPr>
          <a:xfrm>
            <a:off x="4834907" y="4185001"/>
            <a:ext cx="716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Принимать участие могут неограниченное количество </a:t>
            </a:r>
            <a:br>
              <a:rPr lang="ru-RU" dirty="0"/>
            </a:br>
            <a:r>
              <a:rPr lang="ru-RU" dirty="0"/>
              <a:t>представителей администраций МО и предпринимателей</a:t>
            </a:r>
            <a:endParaRPr lang="x-none" dirty="0"/>
          </a:p>
        </p:txBody>
      </p:sp>
      <p:pic>
        <p:nvPicPr>
          <p:cNvPr id="22" name="object 20">
            <a:extLst>
              <a:ext uri="{FF2B5EF4-FFF2-40B4-BE49-F238E27FC236}">
                <a16:creationId xmlns:a16="http://schemas.microsoft.com/office/drawing/2014/main" id="{5E50C67F-0800-7258-61E9-0260429B94B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 rot="3757876">
            <a:off x="11062942" y="3823597"/>
            <a:ext cx="596331" cy="44863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7B7FAF6-02FC-2BC1-3CE6-B68ACEC71BDE}"/>
              </a:ext>
            </a:extLst>
          </p:cNvPr>
          <p:cNvSpPr/>
          <p:nvPr/>
        </p:nvSpPr>
        <p:spPr>
          <a:xfrm>
            <a:off x="5669946" y="5590151"/>
            <a:ext cx="5360601" cy="887236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68C96-7FC1-E477-B759-E8E4BE45A40F}"/>
              </a:ext>
            </a:extLst>
          </p:cNvPr>
          <p:cNvSpPr txBox="1"/>
          <p:nvPr/>
        </p:nvSpPr>
        <p:spPr>
          <a:xfrm>
            <a:off x="4934616" y="5673504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375418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AF87B-BBFB-079D-F0E9-4615A41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078BA8-3D87-936D-5325-F73F7B040251}"/>
              </a:ext>
            </a:extLst>
          </p:cNvPr>
          <p:cNvSpPr/>
          <p:nvPr/>
        </p:nvSpPr>
        <p:spPr>
          <a:xfrm>
            <a:off x="-1" y="125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E33873-45A4-BACF-49CF-9773657BB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>
            <a:fillRect/>
          </a:stretch>
        </p:blipFill>
        <p:spPr>
          <a:xfrm>
            <a:off x="-1" y="-1"/>
            <a:ext cx="6096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E1026-1EE4-1277-1F42-3ED41504A5C5}"/>
              </a:ext>
            </a:extLst>
          </p:cNvPr>
          <p:cNvSpPr txBox="1"/>
          <p:nvPr/>
        </p:nvSpPr>
        <p:spPr>
          <a:xfrm>
            <a:off x="6402877" y="147430"/>
            <a:ext cx="5482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Акселератор грантовых заявок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D4F4F-82DE-5FBD-BEFD-A8F6863B53F0}"/>
              </a:ext>
            </a:extLst>
          </p:cNvPr>
          <p:cNvSpPr txBox="1"/>
          <p:nvPr/>
        </p:nvSpPr>
        <p:spPr>
          <a:xfrm>
            <a:off x="6402877" y="1259344"/>
            <a:ext cx="5727700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2800" b="1" dirty="0"/>
              <a:t>22-23 мая</a:t>
            </a:r>
          </a:p>
          <a:p>
            <a:pPr lvl="0"/>
            <a:endParaRPr lang="x-none" sz="1600" dirty="0"/>
          </a:p>
          <a:p>
            <a:r>
              <a:rPr lang="ru-RU" sz="1600" dirty="0"/>
              <a:t>Ключевые темы: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Обзор грантовых конкурсов для запуска проекта и/или развития территории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Критерии выбора подходящего гранта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Основы и ключевые принципы социального проектирования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Практические советы по подготовке и подаче заявки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Консультации с экспертами грантовых конкурсов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Рекомендации, как повысить шансы на успешное финансирование социальных и бизнес-проектов.</a:t>
            </a:r>
          </a:p>
          <a:p>
            <a:endParaRPr lang="ru-RU" sz="1600" dirty="0"/>
          </a:p>
          <a:p>
            <a:pPr lvl="0"/>
            <a:endParaRPr lang="x-none" sz="1400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  <a:latin typeface="PP Neue Machina" panose="000005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04C67-B38C-23C8-C329-380D6DAA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6099993"/>
            <a:ext cx="3276600" cy="7580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3017AA-F27F-2018-FE22-0E87FE604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5401" y="6099993"/>
            <a:ext cx="3276600" cy="7580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55E531-2AC7-EB77-B181-B55DF2C85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7700" y="6105525"/>
            <a:ext cx="3276600" cy="777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51EB4-D217-757D-F595-B82E15176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0647" r="48183" b="-1"/>
          <a:stretch/>
        </p:blipFill>
        <p:spPr>
          <a:xfrm>
            <a:off x="2768831" y="0"/>
            <a:ext cx="1570644" cy="769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A3229-E111-5B26-FE09-B686FF8B3F8A}"/>
              </a:ext>
            </a:extLst>
          </p:cNvPr>
          <p:cNvSpPr txBox="1"/>
          <p:nvPr/>
        </p:nvSpPr>
        <p:spPr>
          <a:xfrm>
            <a:off x="4221249" y="147430"/>
            <a:ext cx="18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И 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ВОЗМОЖНОСТИ</a:t>
            </a:r>
            <a:endParaRPr lang="x-none" sz="1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8B8AF2-8BC6-BE5E-2484-BC1E2A83D6EF}"/>
              </a:ext>
            </a:extLst>
          </p:cNvPr>
          <p:cNvSpPr/>
          <p:nvPr/>
        </p:nvSpPr>
        <p:spPr>
          <a:xfrm>
            <a:off x="-3" y="4545267"/>
            <a:ext cx="6096002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2CC4E-4CB2-6E25-A6D2-1994519A0D59}"/>
              </a:ext>
            </a:extLst>
          </p:cNvPr>
          <p:cNvSpPr txBox="1"/>
          <p:nvPr/>
        </p:nvSpPr>
        <p:spPr>
          <a:xfrm>
            <a:off x="223839" y="4709105"/>
            <a:ext cx="548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Предыдущий опыт</a:t>
            </a:r>
          </a:p>
          <a:p>
            <a:r>
              <a:rPr lang="ru-RU" sz="1800" dirty="0">
                <a:hlinkClick r:id="rId9"/>
              </a:rPr>
              <a:t>Первый Акселератор грантовых конкурсов </a:t>
            </a:r>
            <a:br>
              <a:rPr lang="ru-RU" sz="1800" dirty="0">
                <a:hlinkClick r:id="rId9"/>
              </a:rPr>
            </a:br>
            <a:r>
              <a:rPr lang="ru-RU" sz="1800" dirty="0">
                <a:hlinkClick r:id="rId9"/>
              </a:rPr>
              <a:t>прошел в Иркутске</a:t>
            </a:r>
            <a:endParaRPr lang="x-none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AFBF96-3920-62B8-6DF5-86AABC17BFEA}"/>
              </a:ext>
            </a:extLst>
          </p:cNvPr>
          <p:cNvSpPr/>
          <p:nvPr/>
        </p:nvSpPr>
        <p:spPr>
          <a:xfrm>
            <a:off x="6402877" y="4986504"/>
            <a:ext cx="5360601" cy="887236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4EA9F-DEED-C2EA-4AF9-51E53D18A5FC}"/>
              </a:ext>
            </a:extLst>
          </p:cNvPr>
          <p:cNvSpPr txBox="1"/>
          <p:nvPr/>
        </p:nvSpPr>
        <p:spPr>
          <a:xfrm>
            <a:off x="5640458" y="5134683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Участники, представители МО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2165016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736</Words>
  <Application>Microsoft Office PowerPoint</Application>
  <PresentationFormat>Широкоэкранный</PresentationFormat>
  <Paragraphs>106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TTFirsNeue-Bold</vt:lpstr>
      <vt:lpstr>Wingdings</vt:lpstr>
      <vt:lpstr>PP Neue Machina</vt:lpstr>
      <vt:lpstr>Arial</vt:lpstr>
      <vt:lpstr>Montserrat</vt:lpstr>
      <vt:lpstr>Calibri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Sergo</dc:creator>
  <cp:lastModifiedBy>Бондарева Вероника Владимировна</cp:lastModifiedBy>
  <cp:revision>19</cp:revision>
  <dcterms:created xsi:type="dcterms:W3CDTF">2024-05-20T08:12:26Z</dcterms:created>
  <dcterms:modified xsi:type="dcterms:W3CDTF">2025-05-13T02:26:17Z</dcterms:modified>
</cp:coreProperties>
</file>