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"/>
  </p:notesMasterIdLst>
  <p:sldIdLst>
    <p:sldId id="295" r:id="rId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756"/>
    <a:srgbClr val="675849"/>
    <a:srgbClr val="9E2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E0B4C-4F87-442C-9012-A8A8F67C7A9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FDFB-0BC4-462F-B137-B231B824C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8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2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2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2D56E-32F5-404B-971E-1837EEF68A8B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F0C4284-2CAA-4042-9F42-6CA72B3F5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3865" y="694315"/>
            <a:ext cx="10990907" cy="161432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благоустройства парка по проспекту Красных Партизан, 55а</a:t>
            </a:r>
            <a:br>
              <a:rPr lang="ru-RU" sz="4000" dirty="0">
                <a:solidFill>
                  <a:schemeClr val="tx1"/>
                </a:solidFill>
              </a:rPr>
            </a:br>
            <a:br>
              <a:rPr lang="ru-RU" sz="4000" dirty="0">
                <a:solidFill>
                  <a:schemeClr val="tx1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0" y="1174629"/>
            <a:ext cx="7777590" cy="5323114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478471" y="6148548"/>
            <a:ext cx="5176642" cy="1121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«город Усолье-Сибирское»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918" r="91860" b="88933"/>
          <a:stretch/>
        </p:blipFill>
        <p:spPr>
          <a:xfrm>
            <a:off x="289710" y="272848"/>
            <a:ext cx="534155" cy="615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066" r="83730" b="89264"/>
          <a:stretch/>
        </p:blipFill>
        <p:spPr>
          <a:xfrm>
            <a:off x="11361290" y="274092"/>
            <a:ext cx="550052" cy="6143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74" y="980461"/>
            <a:ext cx="5929134" cy="43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071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737</TotalTime>
  <Words>19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Corbel</vt:lpstr>
      <vt:lpstr>Times New Roman</vt:lpstr>
      <vt:lpstr>Базис</vt:lpstr>
      <vt:lpstr>Проект благоустройства парка по проспекту Красных Партизан, 55а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«Формирование комфортной среды»          на территории города Усолье-Сибирское</dc:title>
  <dc:creator>Усов Олег Георгиевич</dc:creator>
  <cp:lastModifiedBy>Бабкина Эмилия Витальевна</cp:lastModifiedBy>
  <cp:revision>64</cp:revision>
  <cp:lastPrinted>2018-08-01T09:19:44Z</cp:lastPrinted>
  <dcterms:created xsi:type="dcterms:W3CDTF">2017-11-21T02:50:06Z</dcterms:created>
  <dcterms:modified xsi:type="dcterms:W3CDTF">2020-11-19T01:11:25Z</dcterms:modified>
</cp:coreProperties>
</file>