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0.jpg" ContentType="image/jpeg"/>
  <Override PartName="/ppt/media/image14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0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notesSlides/notesSlide3.xml" ContentType="application/vnd.openxmlformats-officedocument.presentationml.notesSlide+xml"/>
  <Override PartName="/ppt/media/image26.jpg" ContentType="image/jpeg"/>
  <Override PartName="/ppt/media/image27.jpg" ContentType="image/jpeg"/>
  <Override PartName="/ppt/media/image28.jpg" ContentType="image/jpeg"/>
  <Override PartName="/ppt/media/image29.jpg" ContentType="image/jpeg"/>
  <Override PartName="/ppt/notesSlides/notesSlide4.xml" ContentType="application/vnd.openxmlformats-officedocument.presentationml.notesSlide+xml"/>
  <Override PartName="/ppt/media/image30.jpg" ContentType="image/jpeg"/>
  <Override PartName="/ppt/notesSlides/notesSlide5.xml" ContentType="application/vnd.openxmlformats-officedocument.presentationml.notesSlide+xml"/>
  <Override PartName="/ppt/media/image36.jpg" ContentType="image/jpeg"/>
  <Override PartName="/ppt/notesSlides/notesSlide6.xml" ContentType="application/vnd.openxmlformats-officedocument.presentationml.notesSlide+xml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notesSlides/notesSlide7.xml" ContentType="application/vnd.openxmlformats-officedocument.presentationml.notesSlide+xml"/>
  <Override PartName="/ppt/media/image45.jpg" ContentType="image/jpeg"/>
  <Override PartName="/ppt/media/image46.jpg" ContentType="image/jpeg"/>
  <Override PartName="/ppt/media/image47.jpg" ContentType="image/jpeg"/>
  <Override PartName="/ppt/media/image48.jpg" ContentType="image/jpeg"/>
  <Override PartName="/ppt/media/image49.jpg" ContentType="image/jpeg"/>
  <Override PartName="/ppt/media/image50.jpg" ContentType="image/jpeg"/>
  <Override PartName="/ppt/notesSlides/notesSlide8.xml" ContentType="application/vnd.openxmlformats-officedocument.presentationml.notesSlide+xml"/>
  <Override PartName="/ppt/media/image51.jpg" ContentType="image/jpeg"/>
  <Override PartName="/ppt/media/image52.jpg" ContentType="image/jpeg"/>
  <Override PartName="/ppt/notesSlides/notesSlide9.xml" ContentType="application/vnd.openxmlformats-officedocument.presentationml.notesSlide+xml"/>
  <Override PartName="/ppt/media/image57.jpg" ContentType="image/jpeg"/>
  <Override PartName="/ppt/media/image59.jpg" ContentType="image/jpeg"/>
  <Override PartName="/ppt/notesSlides/notesSlide10.xml" ContentType="application/vnd.openxmlformats-officedocument.presentationml.notesSlide+xml"/>
  <Override PartName="/ppt/media/image66.jpg" ContentType="image/jpeg"/>
  <Override PartName="/ppt/notesSlides/notesSlide11.xml" ContentType="application/vnd.openxmlformats-officedocument.presentationml.notesSlide+xml"/>
  <Override PartName="/ppt/media/image69.jpg" ContentType="image/jpeg"/>
  <Override PartName="/ppt/notesSlides/notesSlide12.xml" ContentType="application/vnd.openxmlformats-officedocument.presentationml.notesSlide+xml"/>
  <Override PartName="/ppt/media/image71.jpg" ContentType="image/jpeg"/>
  <Override PartName="/ppt/media/image72.jpg" ContentType="image/jpeg"/>
  <Override PartName="/ppt/media/image73.jpg" ContentType="image/jpeg"/>
  <Override PartName="/ppt/media/image74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91.jpg" ContentType="image/jpeg"/>
  <Override PartName="/ppt/notesSlides/notesSlide16.xml" ContentType="application/vnd.openxmlformats-officedocument.presentationml.notesSlide+xml"/>
  <Override PartName="/ppt/media/image92.jpg" ContentType="image/jpeg"/>
  <Override PartName="/ppt/media/image109.jpg" ContentType="image/jpeg"/>
  <Override PartName="/ppt/media/image110.jpg" ContentType="image/jpeg"/>
  <Override PartName="/ppt/notesSlides/notesSlide17.xml" ContentType="application/vnd.openxmlformats-officedocument.presentationml.notesSlide+xml"/>
  <Override PartName="/ppt/media/image113.jpg" ContentType="image/jpeg"/>
  <Override PartName="/ppt/media/image114.jpg" ContentType="image/jpeg"/>
  <Override PartName="/ppt/media/image115.jpg" ContentType="image/jpeg"/>
  <Override PartName="/ppt/media/image116.jpg" ContentType="image/jpeg"/>
  <Override PartName="/ppt/media/image11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77" r:id="rId3"/>
    <p:sldId id="287" r:id="rId4"/>
    <p:sldId id="288" r:id="rId5"/>
    <p:sldId id="296" r:id="rId6"/>
    <p:sldId id="278" r:id="rId7"/>
    <p:sldId id="262" r:id="rId8"/>
    <p:sldId id="280" r:id="rId9"/>
    <p:sldId id="289" r:id="rId10"/>
    <p:sldId id="297" r:id="rId11"/>
    <p:sldId id="291" r:id="rId12"/>
    <p:sldId id="292" r:id="rId13"/>
    <p:sldId id="295" r:id="rId14"/>
    <p:sldId id="293" r:id="rId15"/>
    <p:sldId id="294" r:id="rId16"/>
    <p:sldId id="275" r:id="rId17"/>
    <p:sldId id="274" r:id="rId18"/>
    <p:sldId id="272" r:id="rId19"/>
    <p:sldId id="276" r:id="rId20"/>
    <p:sldId id="285" r:id="rId21"/>
    <p:sldId id="257" r:id="rId22"/>
  </p:sldIdLst>
  <p:sldSz cx="20104100" cy="11309350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52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>
        <p:scale>
          <a:sx n="54" d="100"/>
          <a:sy n="54" d="100"/>
        </p:scale>
        <p:origin x="-138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440" cy="340647"/>
          </a:xfrm>
          <a:prstGeom prst="rect">
            <a:avLst/>
          </a:prstGeom>
        </p:spPr>
        <p:txBody>
          <a:bodyPr vert="horz" lIns="48683" tIns="24341" rIns="48683" bIns="24341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433" y="0"/>
            <a:ext cx="4302440" cy="340647"/>
          </a:xfrm>
          <a:prstGeom prst="rect">
            <a:avLst/>
          </a:prstGeom>
        </p:spPr>
        <p:txBody>
          <a:bodyPr vert="horz" lIns="48683" tIns="24341" rIns="48683" bIns="24341" rtlCol="0"/>
          <a:lstStyle>
            <a:lvl1pPr algn="r">
              <a:defRPr sz="600"/>
            </a:lvl1pPr>
          </a:lstStyle>
          <a:p>
            <a:fld id="{048B33E3-22C0-463A-838B-7B251578065C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6700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83" tIns="24341" rIns="48683" bIns="2434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509" y="3270976"/>
            <a:ext cx="7943207" cy="2677467"/>
          </a:xfrm>
          <a:prstGeom prst="rect">
            <a:avLst/>
          </a:prstGeom>
        </p:spPr>
        <p:txBody>
          <a:bodyPr vert="horz" lIns="48683" tIns="24341" rIns="48683" bIns="2434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2440" cy="340647"/>
          </a:xfrm>
          <a:prstGeom prst="rect">
            <a:avLst/>
          </a:prstGeom>
        </p:spPr>
        <p:txBody>
          <a:bodyPr vert="horz" lIns="48683" tIns="24341" rIns="48683" bIns="24341" rtlCol="0" anchor="b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433" y="6457028"/>
            <a:ext cx="4302440" cy="340647"/>
          </a:xfrm>
          <a:prstGeom prst="rect">
            <a:avLst/>
          </a:prstGeom>
        </p:spPr>
        <p:txBody>
          <a:bodyPr vert="horz" lIns="48683" tIns="24341" rIns="48683" bIns="24341" rtlCol="0" anchor="b"/>
          <a:lstStyle>
            <a:lvl1pPr algn="r">
              <a:defRPr sz="600"/>
            </a:lvl1pPr>
          </a:lstStyle>
          <a:p>
            <a:fld id="{B86CB077-A9B6-4DF0-BF71-F34D2E05C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72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671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019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302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034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46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162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6827">
              <a:defRPr/>
            </a:pPr>
            <a:fld id="{B86CB077-A9B6-4DF0-BF71-F34D2E05C322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486827">
                <a:defRPr/>
              </a:pPr>
              <a:t>18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9692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600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46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156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870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71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25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12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708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331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27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51315" y="485421"/>
            <a:ext cx="15801469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48165" y="2209346"/>
            <a:ext cx="15807769" cy="4115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5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50.jpg"/><Relationship Id="rId5" Type="http://schemas.openxmlformats.org/officeDocument/2006/relationships/image" Target="../media/image7.png"/><Relationship Id="rId10" Type="http://schemas.openxmlformats.org/officeDocument/2006/relationships/image" Target="../media/image49.jpg"/><Relationship Id="rId4" Type="http://schemas.openxmlformats.org/officeDocument/2006/relationships/image" Target="../media/image6.png"/><Relationship Id="rId9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.png"/><Relationship Id="rId7" Type="http://schemas.openxmlformats.org/officeDocument/2006/relationships/image" Target="../media/image52.jp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11" Type="http://schemas.openxmlformats.org/officeDocument/2006/relationships/image" Target="../media/image48.jpg"/><Relationship Id="rId5" Type="http://schemas.openxmlformats.org/officeDocument/2006/relationships/image" Target="../media/image7.png"/><Relationship Id="rId10" Type="http://schemas.openxmlformats.org/officeDocument/2006/relationships/image" Target="../media/image55.jpeg"/><Relationship Id="rId4" Type="http://schemas.openxmlformats.org/officeDocument/2006/relationships/image" Target="../media/image6.png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g"/><Relationship Id="rId5" Type="http://schemas.openxmlformats.org/officeDocument/2006/relationships/image" Target="../media/image7.png"/><Relationship Id="rId10" Type="http://schemas.openxmlformats.org/officeDocument/2006/relationships/image" Target="../media/image65.jpeg"/><Relationship Id="rId4" Type="http://schemas.openxmlformats.org/officeDocument/2006/relationships/image" Target="../media/image6.png"/><Relationship Id="rId9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5.pn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.png"/><Relationship Id="rId10" Type="http://schemas.openxmlformats.org/officeDocument/2006/relationships/image" Target="../media/image74.jpg"/><Relationship Id="rId4" Type="http://schemas.openxmlformats.org/officeDocument/2006/relationships/image" Target="../media/image6.png"/><Relationship Id="rId9" Type="http://schemas.openxmlformats.org/officeDocument/2006/relationships/image" Target="../media/image7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jpeg"/><Relationship Id="rId3" Type="http://schemas.openxmlformats.org/officeDocument/2006/relationships/image" Target="../media/image5.png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17" Type="http://schemas.openxmlformats.org/officeDocument/2006/relationships/image" Target="../media/image85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lkrf.ru/shtender" TargetMode="External"/><Relationship Id="rId11" Type="http://schemas.openxmlformats.org/officeDocument/2006/relationships/image" Target="../media/image79.jpeg"/><Relationship Id="rId5" Type="http://schemas.openxmlformats.org/officeDocument/2006/relationships/image" Target="../media/image7.png"/><Relationship Id="rId15" Type="http://schemas.openxmlformats.org/officeDocument/2006/relationships/image" Target="../media/image83.jpeg"/><Relationship Id="rId10" Type="http://schemas.openxmlformats.org/officeDocument/2006/relationships/image" Target="../media/image78.jpeg"/><Relationship Id="rId4" Type="http://schemas.openxmlformats.org/officeDocument/2006/relationships/image" Target="../media/image6.png"/><Relationship Id="rId9" Type="http://schemas.openxmlformats.org/officeDocument/2006/relationships/image" Target="../media/image77.png"/><Relationship Id="rId14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6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89.jpeg"/><Relationship Id="rId4" Type="http://schemas.openxmlformats.org/officeDocument/2006/relationships/image" Target="../media/image5.png"/><Relationship Id="rId9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5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10" Type="http://schemas.openxmlformats.org/officeDocument/2006/relationships/hyperlink" Target="https://vk.com/polk_russia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polkrf.ru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98.jpeg"/><Relationship Id="rId18" Type="http://schemas.openxmlformats.org/officeDocument/2006/relationships/image" Target="../media/image103.png"/><Relationship Id="rId3" Type="http://schemas.openxmlformats.org/officeDocument/2006/relationships/image" Target="../media/image5.png"/><Relationship Id="rId21" Type="http://schemas.openxmlformats.org/officeDocument/2006/relationships/image" Target="../media/image106.PNG"/><Relationship Id="rId7" Type="http://schemas.openxmlformats.org/officeDocument/2006/relationships/image" Target="../media/image92.jpg"/><Relationship Id="rId12" Type="http://schemas.openxmlformats.org/officeDocument/2006/relationships/image" Target="../media/image97.jpe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1.jpe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lkrf.ru/shtender" TargetMode="External"/><Relationship Id="rId11" Type="http://schemas.openxmlformats.org/officeDocument/2006/relationships/image" Target="../media/image96.jpeg"/><Relationship Id="rId5" Type="http://schemas.openxmlformats.org/officeDocument/2006/relationships/image" Target="../media/image7.png"/><Relationship Id="rId15" Type="http://schemas.openxmlformats.org/officeDocument/2006/relationships/image" Target="../media/image100.jpeg"/><Relationship Id="rId10" Type="http://schemas.openxmlformats.org/officeDocument/2006/relationships/image" Target="../media/image95.jpeg"/><Relationship Id="rId19" Type="http://schemas.openxmlformats.org/officeDocument/2006/relationships/image" Target="../media/image104.PNG"/><Relationship Id="rId4" Type="http://schemas.openxmlformats.org/officeDocument/2006/relationships/image" Target="../media/image6.png"/><Relationship Id="rId9" Type="http://schemas.openxmlformats.org/officeDocument/2006/relationships/image" Target="../media/image94.jpeg"/><Relationship Id="rId14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lkrf.ru/shtender" TargetMode="External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111.png"/><Relationship Id="rId7" Type="http://schemas.openxmlformats.org/officeDocument/2006/relationships/image" Target="../media/image7.png"/><Relationship Id="rId12" Type="http://schemas.openxmlformats.org/officeDocument/2006/relationships/image" Target="../media/image1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6.jpg"/><Relationship Id="rId5" Type="http://schemas.openxmlformats.org/officeDocument/2006/relationships/image" Target="../media/image5.png"/><Relationship Id="rId10" Type="http://schemas.openxmlformats.org/officeDocument/2006/relationships/image" Target="../media/image115.jpg"/><Relationship Id="rId4" Type="http://schemas.openxmlformats.org/officeDocument/2006/relationships/image" Target="../media/image112.png"/><Relationship Id="rId9" Type="http://schemas.openxmlformats.org/officeDocument/2006/relationships/image" Target="../media/image1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olkrf.ru/shtender" TargetMode="Externa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6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jpg"/><Relationship Id="rId7" Type="http://schemas.openxmlformats.org/officeDocument/2006/relationships/hyperlink" Target="https://www.polkrf.ru/shtende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3.jpe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g"/><Relationship Id="rId3" Type="http://schemas.openxmlformats.org/officeDocument/2006/relationships/image" Target="../media/image5.png"/><Relationship Id="rId7" Type="http://schemas.openxmlformats.org/officeDocument/2006/relationships/image" Target="../media/image38.jpe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g"/><Relationship Id="rId5" Type="http://schemas.openxmlformats.org/officeDocument/2006/relationships/image" Target="../media/image7.png"/><Relationship Id="rId10" Type="http://schemas.openxmlformats.org/officeDocument/2006/relationships/image" Target="../media/image41.jpg"/><Relationship Id="rId4" Type="http://schemas.openxmlformats.org/officeDocument/2006/relationships/image" Target="../media/image6.pn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 dirty="0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2" y="6282"/>
              <a:ext cx="20091533" cy="1129599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282" y="6282"/>
              <a:ext cx="20092035" cy="11296015"/>
            </a:xfrm>
            <a:custGeom>
              <a:avLst/>
              <a:gdLst/>
              <a:ahLst/>
              <a:cxnLst/>
              <a:rect l="l" t="t" r="r" b="b"/>
              <a:pathLst>
                <a:path w="20092035" h="11296015">
                  <a:moveTo>
                    <a:pt x="0" y="11295991"/>
                  </a:moveTo>
                  <a:lnTo>
                    <a:pt x="20091534" y="11295991"/>
                  </a:lnTo>
                  <a:lnTo>
                    <a:pt x="20091534" y="0"/>
                  </a:lnTo>
                  <a:lnTo>
                    <a:pt x="0" y="0"/>
                  </a:lnTo>
                  <a:lnTo>
                    <a:pt x="0" y="11295991"/>
                  </a:lnTo>
                  <a:close/>
                </a:path>
              </a:pathLst>
            </a:custGeom>
            <a:ln w="1256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41119" y="2424958"/>
              <a:ext cx="4221873" cy="4111927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6878191" y="7302178"/>
            <a:ext cx="460375" cy="508634"/>
          </a:xfrm>
          <a:custGeom>
            <a:avLst/>
            <a:gdLst/>
            <a:ahLst/>
            <a:cxnLst/>
            <a:rect l="l" t="t" r="r" b="b"/>
            <a:pathLst>
              <a:path w="460375" h="508634">
                <a:moveTo>
                  <a:pt x="423367" y="0"/>
                </a:moveTo>
                <a:lnTo>
                  <a:pt x="0" y="0"/>
                </a:lnTo>
                <a:lnTo>
                  <a:pt x="0" y="27655"/>
                </a:lnTo>
                <a:lnTo>
                  <a:pt x="65212" y="37896"/>
                </a:lnTo>
                <a:lnTo>
                  <a:pt x="65212" y="470750"/>
                </a:lnTo>
                <a:lnTo>
                  <a:pt x="376" y="480626"/>
                </a:lnTo>
                <a:lnTo>
                  <a:pt x="376" y="508281"/>
                </a:lnTo>
                <a:lnTo>
                  <a:pt x="249052" y="508281"/>
                </a:lnTo>
                <a:lnTo>
                  <a:pt x="276248" y="507654"/>
                </a:lnTo>
                <a:lnTo>
                  <a:pt x="324464" y="502631"/>
                </a:lnTo>
                <a:lnTo>
                  <a:pt x="364577" y="492679"/>
                </a:lnTo>
                <a:lnTo>
                  <a:pt x="411053" y="469619"/>
                </a:lnTo>
                <a:lnTo>
                  <a:pt x="411971" y="468865"/>
                </a:lnTo>
                <a:lnTo>
                  <a:pt x="184580" y="468865"/>
                </a:lnTo>
                <a:lnTo>
                  <a:pt x="184580" y="260762"/>
                </a:lnTo>
                <a:lnTo>
                  <a:pt x="413526" y="260762"/>
                </a:lnTo>
                <a:lnTo>
                  <a:pt x="411053" y="258676"/>
                </a:lnTo>
                <a:lnTo>
                  <a:pt x="364577" y="234985"/>
                </a:lnTo>
                <a:lnTo>
                  <a:pt x="324464" y="224839"/>
                </a:lnTo>
                <a:lnTo>
                  <a:pt x="276248" y="219714"/>
                </a:lnTo>
                <a:lnTo>
                  <a:pt x="249052" y="219071"/>
                </a:lnTo>
                <a:lnTo>
                  <a:pt x="184580" y="219071"/>
                </a:lnTo>
                <a:lnTo>
                  <a:pt x="184580" y="40183"/>
                </a:lnTo>
                <a:lnTo>
                  <a:pt x="424719" y="40183"/>
                </a:lnTo>
                <a:lnTo>
                  <a:pt x="423367" y="0"/>
                </a:lnTo>
                <a:close/>
              </a:path>
              <a:path w="460375" h="508634">
                <a:moveTo>
                  <a:pt x="413526" y="260762"/>
                </a:moveTo>
                <a:lnTo>
                  <a:pt x="232730" y="260762"/>
                </a:lnTo>
                <a:lnTo>
                  <a:pt x="255493" y="262425"/>
                </a:lnTo>
                <a:lnTo>
                  <a:pt x="275616" y="267408"/>
                </a:lnTo>
                <a:lnTo>
                  <a:pt x="319839" y="302089"/>
                </a:lnTo>
                <a:lnTo>
                  <a:pt x="333359" y="340745"/>
                </a:lnTo>
                <a:lnTo>
                  <a:pt x="335047" y="364625"/>
                </a:lnTo>
                <a:lnTo>
                  <a:pt x="333477" y="388524"/>
                </a:lnTo>
                <a:lnTo>
                  <a:pt x="320904" y="427285"/>
                </a:lnTo>
                <a:lnTo>
                  <a:pt x="278933" y="462190"/>
                </a:lnTo>
                <a:lnTo>
                  <a:pt x="236524" y="468865"/>
                </a:lnTo>
                <a:lnTo>
                  <a:pt x="411971" y="468865"/>
                </a:lnTo>
                <a:lnTo>
                  <a:pt x="441662" y="437184"/>
                </a:lnTo>
                <a:lnTo>
                  <a:pt x="457228" y="396039"/>
                </a:lnTo>
                <a:lnTo>
                  <a:pt x="460157" y="364625"/>
                </a:lnTo>
                <a:lnTo>
                  <a:pt x="459426" y="348525"/>
                </a:lnTo>
                <a:lnTo>
                  <a:pt x="448409" y="304727"/>
                </a:lnTo>
                <a:lnTo>
                  <a:pt x="422981" y="268738"/>
                </a:lnTo>
                <a:lnTo>
                  <a:pt x="413526" y="260762"/>
                </a:lnTo>
                <a:close/>
              </a:path>
              <a:path w="460375" h="508634">
                <a:moveTo>
                  <a:pt x="424719" y="40183"/>
                </a:moveTo>
                <a:lnTo>
                  <a:pt x="253952" y="40183"/>
                </a:lnTo>
                <a:lnTo>
                  <a:pt x="276547" y="40346"/>
                </a:lnTo>
                <a:lnTo>
                  <a:pt x="296967" y="40838"/>
                </a:lnTo>
                <a:lnTo>
                  <a:pt x="345088" y="44132"/>
                </a:lnTo>
                <a:lnTo>
                  <a:pt x="393474" y="125085"/>
                </a:lnTo>
                <a:lnTo>
                  <a:pt x="427576" y="125085"/>
                </a:lnTo>
                <a:lnTo>
                  <a:pt x="424719" y="40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91395" y="7302177"/>
            <a:ext cx="464820" cy="508634"/>
          </a:xfrm>
          <a:custGeom>
            <a:avLst/>
            <a:gdLst/>
            <a:ahLst/>
            <a:cxnLst/>
            <a:rect l="l" t="t" r="r" b="b"/>
            <a:pathLst>
              <a:path w="464820" h="508634">
                <a:moveTo>
                  <a:pt x="432828" y="0"/>
                </a:moveTo>
                <a:lnTo>
                  <a:pt x="0" y="0"/>
                </a:lnTo>
                <a:lnTo>
                  <a:pt x="0" y="27668"/>
                </a:lnTo>
                <a:lnTo>
                  <a:pt x="65212" y="37531"/>
                </a:lnTo>
                <a:lnTo>
                  <a:pt x="65212" y="470385"/>
                </a:lnTo>
                <a:lnTo>
                  <a:pt x="0" y="480626"/>
                </a:lnTo>
                <a:lnTo>
                  <a:pt x="0" y="508281"/>
                </a:lnTo>
                <a:lnTo>
                  <a:pt x="457519" y="508281"/>
                </a:lnTo>
                <a:lnTo>
                  <a:pt x="464668" y="366522"/>
                </a:lnTo>
                <a:lnTo>
                  <a:pt x="430202" y="366522"/>
                </a:lnTo>
                <a:lnTo>
                  <a:pt x="408628" y="460522"/>
                </a:lnTo>
                <a:lnTo>
                  <a:pt x="404833" y="461288"/>
                </a:lnTo>
                <a:lnTo>
                  <a:pt x="390987" y="462808"/>
                </a:lnTo>
                <a:lnTo>
                  <a:pt x="362363" y="464706"/>
                </a:lnTo>
                <a:lnTo>
                  <a:pt x="303317" y="466451"/>
                </a:lnTo>
                <a:lnTo>
                  <a:pt x="184580" y="466603"/>
                </a:lnTo>
                <a:lnTo>
                  <a:pt x="184580" y="270626"/>
                </a:lnTo>
                <a:lnTo>
                  <a:pt x="317619" y="270626"/>
                </a:lnTo>
                <a:lnTo>
                  <a:pt x="329367" y="328237"/>
                </a:lnTo>
                <a:lnTo>
                  <a:pt x="363092" y="328237"/>
                </a:lnTo>
                <a:lnTo>
                  <a:pt x="363092" y="172078"/>
                </a:lnTo>
                <a:lnTo>
                  <a:pt x="329367" y="172078"/>
                </a:lnTo>
                <a:lnTo>
                  <a:pt x="317619" y="228181"/>
                </a:lnTo>
                <a:lnTo>
                  <a:pt x="184580" y="228181"/>
                </a:lnTo>
                <a:lnTo>
                  <a:pt x="184580" y="41690"/>
                </a:lnTo>
                <a:lnTo>
                  <a:pt x="263413" y="41690"/>
                </a:lnTo>
                <a:lnTo>
                  <a:pt x="330663" y="42963"/>
                </a:lnTo>
                <a:lnTo>
                  <a:pt x="386250" y="47005"/>
                </a:lnTo>
                <a:lnTo>
                  <a:pt x="398362" y="129244"/>
                </a:lnTo>
                <a:lnTo>
                  <a:pt x="432828" y="129244"/>
                </a:lnTo>
                <a:lnTo>
                  <a:pt x="4328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33807" y="7296500"/>
            <a:ext cx="464184" cy="521970"/>
          </a:xfrm>
          <a:custGeom>
            <a:avLst/>
            <a:gdLst/>
            <a:ahLst/>
            <a:cxnLst/>
            <a:rect l="l" t="t" r="r" b="b"/>
            <a:pathLst>
              <a:path w="464184" h="521970">
                <a:moveTo>
                  <a:pt x="270626" y="0"/>
                </a:moveTo>
                <a:lnTo>
                  <a:pt x="210039" y="3973"/>
                </a:lnTo>
                <a:lnTo>
                  <a:pt x="156359" y="15919"/>
                </a:lnTo>
                <a:lnTo>
                  <a:pt x="110027" y="36049"/>
                </a:lnTo>
                <a:lnTo>
                  <a:pt x="71470" y="64622"/>
                </a:lnTo>
                <a:lnTo>
                  <a:pt x="40830" y="101714"/>
                </a:lnTo>
                <a:lnTo>
                  <a:pt x="18370" y="147438"/>
                </a:lnTo>
                <a:lnTo>
                  <a:pt x="4605" y="202013"/>
                </a:lnTo>
                <a:lnTo>
                  <a:pt x="0" y="265700"/>
                </a:lnTo>
                <a:lnTo>
                  <a:pt x="1152" y="294871"/>
                </a:lnTo>
                <a:lnTo>
                  <a:pt x="10347" y="348596"/>
                </a:lnTo>
                <a:lnTo>
                  <a:pt x="28595" y="396016"/>
                </a:lnTo>
                <a:lnTo>
                  <a:pt x="55232" y="436290"/>
                </a:lnTo>
                <a:lnTo>
                  <a:pt x="90030" y="469207"/>
                </a:lnTo>
                <a:lnTo>
                  <a:pt x="132582" y="494424"/>
                </a:lnTo>
                <a:lnTo>
                  <a:pt x="182697" y="511736"/>
                </a:lnTo>
                <a:lnTo>
                  <a:pt x="239836" y="520447"/>
                </a:lnTo>
                <a:lnTo>
                  <a:pt x="270990" y="521538"/>
                </a:lnTo>
                <a:lnTo>
                  <a:pt x="283791" y="521371"/>
                </a:lnTo>
                <a:lnTo>
                  <a:pt x="323311" y="518886"/>
                </a:lnTo>
                <a:lnTo>
                  <a:pt x="375456" y="511875"/>
                </a:lnTo>
                <a:lnTo>
                  <a:pt x="422826" y="501823"/>
                </a:lnTo>
                <a:lnTo>
                  <a:pt x="461301" y="489698"/>
                </a:lnTo>
                <a:lnTo>
                  <a:pt x="463562" y="360830"/>
                </a:lnTo>
                <a:lnTo>
                  <a:pt x="429096" y="360830"/>
                </a:lnTo>
                <a:lnTo>
                  <a:pt x="416933" y="444225"/>
                </a:lnTo>
                <a:lnTo>
                  <a:pt x="406989" y="451734"/>
                </a:lnTo>
                <a:lnTo>
                  <a:pt x="366723" y="471114"/>
                </a:lnTo>
                <a:lnTo>
                  <a:pt x="312608" y="481795"/>
                </a:lnTo>
                <a:lnTo>
                  <a:pt x="291886" y="482510"/>
                </a:lnTo>
                <a:lnTo>
                  <a:pt x="272857" y="481667"/>
                </a:lnTo>
                <a:lnTo>
                  <a:pt x="221936" y="469041"/>
                </a:lnTo>
                <a:lnTo>
                  <a:pt x="181022" y="441285"/>
                </a:lnTo>
                <a:lnTo>
                  <a:pt x="151055" y="398265"/>
                </a:lnTo>
                <a:lnTo>
                  <a:pt x="137210" y="360830"/>
                </a:lnTo>
                <a:lnTo>
                  <a:pt x="128678" y="316297"/>
                </a:lnTo>
                <a:lnTo>
                  <a:pt x="125839" y="264544"/>
                </a:lnTo>
                <a:lnTo>
                  <a:pt x="126548" y="234354"/>
                </a:lnTo>
                <a:lnTo>
                  <a:pt x="132231" y="181479"/>
                </a:lnTo>
                <a:lnTo>
                  <a:pt x="143543" y="138414"/>
                </a:lnTo>
                <a:lnTo>
                  <a:pt x="160115" y="103726"/>
                </a:lnTo>
                <a:lnTo>
                  <a:pt x="194580" y="66648"/>
                </a:lnTo>
                <a:lnTo>
                  <a:pt x="239883" y="46290"/>
                </a:lnTo>
                <a:lnTo>
                  <a:pt x="294889" y="39780"/>
                </a:lnTo>
                <a:lnTo>
                  <a:pt x="311023" y="40339"/>
                </a:lnTo>
                <a:lnTo>
                  <a:pt x="357413" y="48702"/>
                </a:lnTo>
                <a:lnTo>
                  <a:pt x="398947" y="66216"/>
                </a:lnTo>
                <a:lnTo>
                  <a:pt x="421884" y="147438"/>
                </a:lnTo>
                <a:lnTo>
                  <a:pt x="455986" y="147438"/>
                </a:lnTo>
                <a:lnTo>
                  <a:pt x="453724" y="25393"/>
                </a:lnTo>
                <a:lnTo>
                  <a:pt x="414612" y="16051"/>
                </a:lnTo>
                <a:lnTo>
                  <a:pt x="370882" y="7765"/>
                </a:lnTo>
                <a:lnTo>
                  <a:pt x="322804" y="1936"/>
                </a:lnTo>
                <a:lnTo>
                  <a:pt x="297227" y="483"/>
                </a:lnTo>
                <a:lnTo>
                  <a:pt x="2706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494376" y="7296500"/>
            <a:ext cx="464184" cy="521970"/>
          </a:xfrm>
          <a:custGeom>
            <a:avLst/>
            <a:gdLst/>
            <a:ahLst/>
            <a:cxnLst/>
            <a:rect l="l" t="t" r="r" b="b"/>
            <a:pathLst>
              <a:path w="464184" h="521970">
                <a:moveTo>
                  <a:pt x="270613" y="0"/>
                </a:moveTo>
                <a:lnTo>
                  <a:pt x="210032" y="3973"/>
                </a:lnTo>
                <a:lnTo>
                  <a:pt x="156359" y="15919"/>
                </a:lnTo>
                <a:lnTo>
                  <a:pt x="110027" y="36049"/>
                </a:lnTo>
                <a:lnTo>
                  <a:pt x="71470" y="64622"/>
                </a:lnTo>
                <a:lnTo>
                  <a:pt x="40828" y="101714"/>
                </a:lnTo>
                <a:lnTo>
                  <a:pt x="18357" y="147438"/>
                </a:lnTo>
                <a:lnTo>
                  <a:pt x="4603" y="202013"/>
                </a:lnTo>
                <a:lnTo>
                  <a:pt x="0" y="265700"/>
                </a:lnTo>
                <a:lnTo>
                  <a:pt x="1152" y="294871"/>
                </a:lnTo>
                <a:lnTo>
                  <a:pt x="10342" y="348596"/>
                </a:lnTo>
                <a:lnTo>
                  <a:pt x="28590" y="396016"/>
                </a:lnTo>
                <a:lnTo>
                  <a:pt x="55232" y="436290"/>
                </a:lnTo>
                <a:lnTo>
                  <a:pt x="90028" y="469207"/>
                </a:lnTo>
                <a:lnTo>
                  <a:pt x="132577" y="494424"/>
                </a:lnTo>
                <a:lnTo>
                  <a:pt x="182697" y="511736"/>
                </a:lnTo>
                <a:lnTo>
                  <a:pt x="239836" y="520447"/>
                </a:lnTo>
                <a:lnTo>
                  <a:pt x="270990" y="521538"/>
                </a:lnTo>
                <a:lnTo>
                  <a:pt x="283791" y="521371"/>
                </a:lnTo>
                <a:lnTo>
                  <a:pt x="323299" y="518886"/>
                </a:lnTo>
                <a:lnTo>
                  <a:pt x="375456" y="511875"/>
                </a:lnTo>
                <a:lnTo>
                  <a:pt x="422826" y="501823"/>
                </a:lnTo>
                <a:lnTo>
                  <a:pt x="461301" y="489698"/>
                </a:lnTo>
                <a:lnTo>
                  <a:pt x="463562" y="360830"/>
                </a:lnTo>
                <a:lnTo>
                  <a:pt x="429096" y="360830"/>
                </a:lnTo>
                <a:lnTo>
                  <a:pt x="416933" y="444225"/>
                </a:lnTo>
                <a:lnTo>
                  <a:pt x="406989" y="451734"/>
                </a:lnTo>
                <a:lnTo>
                  <a:pt x="366723" y="471114"/>
                </a:lnTo>
                <a:lnTo>
                  <a:pt x="312607" y="481795"/>
                </a:lnTo>
                <a:lnTo>
                  <a:pt x="291886" y="482510"/>
                </a:lnTo>
                <a:lnTo>
                  <a:pt x="272857" y="481667"/>
                </a:lnTo>
                <a:lnTo>
                  <a:pt x="221936" y="469041"/>
                </a:lnTo>
                <a:lnTo>
                  <a:pt x="181022" y="441285"/>
                </a:lnTo>
                <a:lnTo>
                  <a:pt x="151054" y="398265"/>
                </a:lnTo>
                <a:lnTo>
                  <a:pt x="137197" y="360830"/>
                </a:lnTo>
                <a:lnTo>
                  <a:pt x="128677" y="316297"/>
                </a:lnTo>
                <a:lnTo>
                  <a:pt x="125839" y="264544"/>
                </a:lnTo>
                <a:lnTo>
                  <a:pt x="126548" y="234354"/>
                </a:lnTo>
                <a:lnTo>
                  <a:pt x="132226" y="181479"/>
                </a:lnTo>
                <a:lnTo>
                  <a:pt x="143538" y="138414"/>
                </a:lnTo>
                <a:lnTo>
                  <a:pt x="160115" y="103726"/>
                </a:lnTo>
                <a:lnTo>
                  <a:pt x="194580" y="66648"/>
                </a:lnTo>
                <a:lnTo>
                  <a:pt x="239883" y="46290"/>
                </a:lnTo>
                <a:lnTo>
                  <a:pt x="294889" y="39780"/>
                </a:lnTo>
                <a:lnTo>
                  <a:pt x="311018" y="40339"/>
                </a:lnTo>
                <a:lnTo>
                  <a:pt x="357413" y="48702"/>
                </a:lnTo>
                <a:lnTo>
                  <a:pt x="398947" y="66216"/>
                </a:lnTo>
                <a:lnTo>
                  <a:pt x="421884" y="147438"/>
                </a:lnTo>
                <a:lnTo>
                  <a:pt x="455986" y="147438"/>
                </a:lnTo>
                <a:lnTo>
                  <a:pt x="453724" y="25393"/>
                </a:lnTo>
                <a:lnTo>
                  <a:pt x="414612" y="16051"/>
                </a:lnTo>
                <a:lnTo>
                  <a:pt x="370882" y="7765"/>
                </a:lnTo>
                <a:lnTo>
                  <a:pt x="322802" y="1936"/>
                </a:lnTo>
                <a:lnTo>
                  <a:pt x="297221" y="483"/>
                </a:lnTo>
                <a:lnTo>
                  <a:pt x="2706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30348" y="7302188"/>
            <a:ext cx="1197610" cy="508634"/>
          </a:xfrm>
          <a:custGeom>
            <a:avLst/>
            <a:gdLst/>
            <a:ahLst/>
            <a:cxnLst/>
            <a:rect l="l" t="t" r="r" b="b"/>
            <a:pathLst>
              <a:path w="1197609" h="508634">
                <a:moveTo>
                  <a:pt x="697052" y="0"/>
                </a:moveTo>
                <a:lnTo>
                  <a:pt x="493153" y="0"/>
                </a:lnTo>
                <a:lnTo>
                  <a:pt x="344957" y="334302"/>
                </a:lnTo>
                <a:lnTo>
                  <a:pt x="199732" y="0"/>
                </a:lnTo>
                <a:lnTo>
                  <a:pt x="0" y="0"/>
                </a:lnTo>
                <a:lnTo>
                  <a:pt x="0" y="27647"/>
                </a:lnTo>
                <a:lnTo>
                  <a:pt x="65214" y="37528"/>
                </a:lnTo>
                <a:lnTo>
                  <a:pt x="65214" y="470382"/>
                </a:lnTo>
                <a:lnTo>
                  <a:pt x="0" y="480618"/>
                </a:lnTo>
                <a:lnTo>
                  <a:pt x="0" y="508279"/>
                </a:lnTo>
                <a:lnTo>
                  <a:pt x="180784" y="508279"/>
                </a:lnTo>
                <a:lnTo>
                  <a:pt x="180784" y="480618"/>
                </a:lnTo>
                <a:lnTo>
                  <a:pt x="112585" y="470382"/>
                </a:lnTo>
                <a:lnTo>
                  <a:pt x="112585" y="78841"/>
                </a:lnTo>
                <a:lnTo>
                  <a:pt x="300202" y="508279"/>
                </a:lnTo>
                <a:lnTo>
                  <a:pt x="321056" y="508279"/>
                </a:lnTo>
                <a:lnTo>
                  <a:pt x="512470" y="78841"/>
                </a:lnTo>
                <a:lnTo>
                  <a:pt x="512470" y="470382"/>
                </a:lnTo>
                <a:lnTo>
                  <a:pt x="444271" y="480618"/>
                </a:lnTo>
                <a:lnTo>
                  <a:pt x="444271" y="508279"/>
                </a:lnTo>
                <a:lnTo>
                  <a:pt x="697052" y="508279"/>
                </a:lnTo>
                <a:lnTo>
                  <a:pt x="697052" y="480618"/>
                </a:lnTo>
                <a:lnTo>
                  <a:pt x="631837" y="470382"/>
                </a:lnTo>
                <a:lnTo>
                  <a:pt x="631837" y="37528"/>
                </a:lnTo>
                <a:lnTo>
                  <a:pt x="697052" y="27647"/>
                </a:lnTo>
                <a:lnTo>
                  <a:pt x="697052" y="0"/>
                </a:lnTo>
                <a:close/>
              </a:path>
              <a:path w="1197609" h="508634">
                <a:moveTo>
                  <a:pt x="1197343" y="366522"/>
                </a:moveTo>
                <a:lnTo>
                  <a:pt x="1162875" y="366522"/>
                </a:lnTo>
                <a:lnTo>
                  <a:pt x="1141298" y="460514"/>
                </a:lnTo>
                <a:lnTo>
                  <a:pt x="1137513" y="461289"/>
                </a:lnTo>
                <a:lnTo>
                  <a:pt x="1123657" y="462800"/>
                </a:lnTo>
                <a:lnTo>
                  <a:pt x="1095032" y="464705"/>
                </a:lnTo>
                <a:lnTo>
                  <a:pt x="1036002" y="466445"/>
                </a:lnTo>
                <a:lnTo>
                  <a:pt x="917244" y="466598"/>
                </a:lnTo>
                <a:lnTo>
                  <a:pt x="917244" y="270624"/>
                </a:lnTo>
                <a:lnTo>
                  <a:pt x="1050290" y="270624"/>
                </a:lnTo>
                <a:lnTo>
                  <a:pt x="1062024" y="328231"/>
                </a:lnTo>
                <a:lnTo>
                  <a:pt x="1095768" y="328231"/>
                </a:lnTo>
                <a:lnTo>
                  <a:pt x="1095768" y="172072"/>
                </a:lnTo>
                <a:lnTo>
                  <a:pt x="1062024" y="172072"/>
                </a:lnTo>
                <a:lnTo>
                  <a:pt x="1050290" y="228180"/>
                </a:lnTo>
                <a:lnTo>
                  <a:pt x="917244" y="228180"/>
                </a:lnTo>
                <a:lnTo>
                  <a:pt x="917244" y="41681"/>
                </a:lnTo>
                <a:lnTo>
                  <a:pt x="996086" y="41681"/>
                </a:lnTo>
                <a:lnTo>
                  <a:pt x="1063332" y="42964"/>
                </a:lnTo>
                <a:lnTo>
                  <a:pt x="1118920" y="47002"/>
                </a:lnTo>
                <a:lnTo>
                  <a:pt x="1131036" y="129235"/>
                </a:lnTo>
                <a:lnTo>
                  <a:pt x="1165504" y="129235"/>
                </a:lnTo>
                <a:lnTo>
                  <a:pt x="1165504" y="0"/>
                </a:lnTo>
                <a:lnTo>
                  <a:pt x="732675" y="0"/>
                </a:lnTo>
                <a:lnTo>
                  <a:pt x="732675" y="27660"/>
                </a:lnTo>
                <a:lnTo>
                  <a:pt x="797890" y="37528"/>
                </a:lnTo>
                <a:lnTo>
                  <a:pt x="797890" y="470382"/>
                </a:lnTo>
                <a:lnTo>
                  <a:pt x="732675" y="480618"/>
                </a:lnTo>
                <a:lnTo>
                  <a:pt x="732675" y="508279"/>
                </a:lnTo>
                <a:lnTo>
                  <a:pt x="1190193" y="508279"/>
                </a:lnTo>
                <a:lnTo>
                  <a:pt x="1197343" y="3665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80752" y="7149433"/>
            <a:ext cx="2945765" cy="661035"/>
          </a:xfrm>
          <a:custGeom>
            <a:avLst/>
            <a:gdLst/>
            <a:ahLst/>
            <a:cxnLst/>
            <a:rect l="l" t="t" r="r" b="b"/>
            <a:pathLst>
              <a:path w="2945765" h="661034">
                <a:moveTo>
                  <a:pt x="438937" y="302450"/>
                </a:moveTo>
                <a:lnTo>
                  <a:pt x="433463" y="257619"/>
                </a:lnTo>
                <a:lnTo>
                  <a:pt x="415912" y="218186"/>
                </a:lnTo>
                <a:lnTo>
                  <a:pt x="392772" y="194437"/>
                </a:lnTo>
                <a:lnTo>
                  <a:pt x="381850" y="186550"/>
                </a:lnTo>
                <a:lnTo>
                  <a:pt x="366433" y="178041"/>
                </a:lnTo>
                <a:lnTo>
                  <a:pt x="348894" y="170637"/>
                </a:lnTo>
                <a:lnTo>
                  <a:pt x="329209" y="164299"/>
                </a:lnTo>
                <a:lnTo>
                  <a:pt x="316890" y="161493"/>
                </a:lnTo>
                <a:lnTo>
                  <a:pt x="316890" y="303225"/>
                </a:lnTo>
                <a:lnTo>
                  <a:pt x="316572" y="317360"/>
                </a:lnTo>
                <a:lnTo>
                  <a:pt x="309054" y="364655"/>
                </a:lnTo>
                <a:lnTo>
                  <a:pt x="288912" y="397433"/>
                </a:lnTo>
                <a:lnTo>
                  <a:pt x="254190" y="415810"/>
                </a:lnTo>
                <a:lnTo>
                  <a:pt x="216408" y="419963"/>
                </a:lnTo>
                <a:lnTo>
                  <a:pt x="184988" y="419963"/>
                </a:lnTo>
                <a:lnTo>
                  <a:pt x="184988" y="194437"/>
                </a:lnTo>
                <a:lnTo>
                  <a:pt x="214884" y="194437"/>
                </a:lnTo>
                <a:lnTo>
                  <a:pt x="262839" y="200126"/>
                </a:lnTo>
                <a:lnTo>
                  <a:pt x="299859" y="225374"/>
                </a:lnTo>
                <a:lnTo>
                  <a:pt x="313880" y="263080"/>
                </a:lnTo>
                <a:lnTo>
                  <a:pt x="316890" y="303225"/>
                </a:lnTo>
                <a:lnTo>
                  <a:pt x="316890" y="161493"/>
                </a:lnTo>
                <a:lnTo>
                  <a:pt x="307047" y="159245"/>
                </a:lnTo>
                <a:lnTo>
                  <a:pt x="282143" y="155638"/>
                </a:lnTo>
                <a:lnTo>
                  <a:pt x="254457" y="153479"/>
                </a:lnTo>
                <a:lnTo>
                  <a:pt x="223989" y="152755"/>
                </a:lnTo>
                <a:lnTo>
                  <a:pt x="0" y="152755"/>
                </a:lnTo>
                <a:lnTo>
                  <a:pt x="0" y="180416"/>
                </a:lnTo>
                <a:lnTo>
                  <a:pt x="65214" y="190271"/>
                </a:lnTo>
                <a:lnTo>
                  <a:pt x="65214" y="623138"/>
                </a:lnTo>
                <a:lnTo>
                  <a:pt x="4953" y="633374"/>
                </a:lnTo>
                <a:lnTo>
                  <a:pt x="4953" y="661035"/>
                </a:lnTo>
                <a:lnTo>
                  <a:pt x="269519" y="661035"/>
                </a:lnTo>
                <a:lnTo>
                  <a:pt x="269519" y="633374"/>
                </a:lnTo>
                <a:lnTo>
                  <a:pt x="184988" y="623138"/>
                </a:lnTo>
                <a:lnTo>
                  <a:pt x="184988" y="461670"/>
                </a:lnTo>
                <a:lnTo>
                  <a:pt x="253199" y="461670"/>
                </a:lnTo>
                <a:lnTo>
                  <a:pt x="279666" y="460844"/>
                </a:lnTo>
                <a:lnTo>
                  <a:pt x="325310" y="454202"/>
                </a:lnTo>
                <a:lnTo>
                  <a:pt x="361607" y="441223"/>
                </a:lnTo>
                <a:lnTo>
                  <a:pt x="394106" y="419963"/>
                </a:lnTo>
                <a:lnTo>
                  <a:pt x="419404" y="389458"/>
                </a:lnTo>
                <a:lnTo>
                  <a:pt x="434340" y="347802"/>
                </a:lnTo>
                <a:lnTo>
                  <a:pt x="438416" y="317868"/>
                </a:lnTo>
                <a:lnTo>
                  <a:pt x="438937" y="302450"/>
                </a:lnTo>
                <a:close/>
              </a:path>
              <a:path w="2945765" h="661034">
                <a:moveTo>
                  <a:pt x="976388" y="152755"/>
                </a:moveTo>
                <a:lnTo>
                  <a:pt x="482511" y="152755"/>
                </a:lnTo>
                <a:lnTo>
                  <a:pt x="482511" y="294881"/>
                </a:lnTo>
                <a:lnTo>
                  <a:pt x="517042" y="294881"/>
                </a:lnTo>
                <a:lnTo>
                  <a:pt x="527240" y="200507"/>
                </a:lnTo>
                <a:lnTo>
                  <a:pt x="535216" y="199047"/>
                </a:lnTo>
                <a:lnTo>
                  <a:pt x="586333" y="194195"/>
                </a:lnTo>
                <a:lnTo>
                  <a:pt x="625754" y="193078"/>
                </a:lnTo>
                <a:lnTo>
                  <a:pt x="668667" y="192938"/>
                </a:lnTo>
                <a:lnTo>
                  <a:pt x="668667" y="623138"/>
                </a:lnTo>
                <a:lnTo>
                  <a:pt x="587933" y="633374"/>
                </a:lnTo>
                <a:lnTo>
                  <a:pt x="587933" y="661035"/>
                </a:lnTo>
                <a:lnTo>
                  <a:pt x="869137" y="661035"/>
                </a:lnTo>
                <a:lnTo>
                  <a:pt x="869137" y="633374"/>
                </a:lnTo>
                <a:lnTo>
                  <a:pt x="788403" y="623138"/>
                </a:lnTo>
                <a:lnTo>
                  <a:pt x="788403" y="193675"/>
                </a:lnTo>
                <a:lnTo>
                  <a:pt x="828611" y="193802"/>
                </a:lnTo>
                <a:lnTo>
                  <a:pt x="867371" y="194754"/>
                </a:lnTo>
                <a:lnTo>
                  <a:pt x="912596" y="197764"/>
                </a:lnTo>
                <a:lnTo>
                  <a:pt x="941565" y="294881"/>
                </a:lnTo>
                <a:lnTo>
                  <a:pt x="976388" y="294881"/>
                </a:lnTo>
                <a:lnTo>
                  <a:pt x="976388" y="152755"/>
                </a:lnTo>
                <a:close/>
              </a:path>
              <a:path w="2945765" h="661034">
                <a:moveTo>
                  <a:pt x="1579067" y="152755"/>
                </a:moveTo>
                <a:lnTo>
                  <a:pt x="1328496" y="152755"/>
                </a:lnTo>
                <a:lnTo>
                  <a:pt x="1328496" y="180403"/>
                </a:lnTo>
                <a:lnTo>
                  <a:pt x="1393698" y="190652"/>
                </a:lnTo>
                <a:lnTo>
                  <a:pt x="1393698" y="378650"/>
                </a:lnTo>
                <a:lnTo>
                  <a:pt x="1185964" y="378650"/>
                </a:lnTo>
                <a:lnTo>
                  <a:pt x="1185964" y="190652"/>
                </a:lnTo>
                <a:lnTo>
                  <a:pt x="1251178" y="180403"/>
                </a:lnTo>
                <a:lnTo>
                  <a:pt x="1251178" y="152755"/>
                </a:lnTo>
                <a:lnTo>
                  <a:pt x="1001395" y="152755"/>
                </a:lnTo>
                <a:lnTo>
                  <a:pt x="1001395" y="180403"/>
                </a:lnTo>
                <a:lnTo>
                  <a:pt x="1066609" y="190652"/>
                </a:lnTo>
                <a:lnTo>
                  <a:pt x="1066609" y="623138"/>
                </a:lnTo>
                <a:lnTo>
                  <a:pt x="1001395" y="632980"/>
                </a:lnTo>
                <a:lnTo>
                  <a:pt x="1001395" y="661035"/>
                </a:lnTo>
                <a:lnTo>
                  <a:pt x="1251178" y="661035"/>
                </a:lnTo>
                <a:lnTo>
                  <a:pt x="1251178" y="632980"/>
                </a:lnTo>
                <a:lnTo>
                  <a:pt x="1185964" y="623138"/>
                </a:lnTo>
                <a:lnTo>
                  <a:pt x="1185964" y="420344"/>
                </a:lnTo>
                <a:lnTo>
                  <a:pt x="1393698" y="420344"/>
                </a:lnTo>
                <a:lnTo>
                  <a:pt x="1393698" y="623138"/>
                </a:lnTo>
                <a:lnTo>
                  <a:pt x="1328496" y="632980"/>
                </a:lnTo>
                <a:lnTo>
                  <a:pt x="1328496" y="661035"/>
                </a:lnTo>
                <a:lnTo>
                  <a:pt x="1579067" y="661035"/>
                </a:lnTo>
                <a:lnTo>
                  <a:pt x="1579067" y="632980"/>
                </a:lnTo>
                <a:lnTo>
                  <a:pt x="1513484" y="623138"/>
                </a:lnTo>
                <a:lnTo>
                  <a:pt x="1513484" y="190652"/>
                </a:lnTo>
                <a:lnTo>
                  <a:pt x="1579067" y="180403"/>
                </a:lnTo>
                <a:lnTo>
                  <a:pt x="1579067" y="152755"/>
                </a:lnTo>
                <a:close/>
              </a:path>
              <a:path w="2945765" h="661034">
                <a:moveTo>
                  <a:pt x="2061578" y="517372"/>
                </a:moveTo>
                <a:lnTo>
                  <a:pt x="2054987" y="471322"/>
                </a:lnTo>
                <a:lnTo>
                  <a:pt x="2034616" y="432523"/>
                </a:lnTo>
                <a:lnTo>
                  <a:pt x="1998789" y="402424"/>
                </a:lnTo>
                <a:lnTo>
                  <a:pt x="1946897" y="382066"/>
                </a:lnTo>
                <a:lnTo>
                  <a:pt x="1936483" y="379857"/>
                </a:lnTo>
                <a:lnTo>
                  <a:pt x="1936483" y="517372"/>
                </a:lnTo>
                <a:lnTo>
                  <a:pt x="1934908" y="541274"/>
                </a:lnTo>
                <a:lnTo>
                  <a:pt x="1922310" y="580034"/>
                </a:lnTo>
                <a:lnTo>
                  <a:pt x="1880362" y="614946"/>
                </a:lnTo>
                <a:lnTo>
                  <a:pt x="1837956" y="621614"/>
                </a:lnTo>
                <a:lnTo>
                  <a:pt x="1789798" y="621614"/>
                </a:lnTo>
                <a:lnTo>
                  <a:pt x="1789798" y="413512"/>
                </a:lnTo>
                <a:lnTo>
                  <a:pt x="1834172" y="413512"/>
                </a:lnTo>
                <a:lnTo>
                  <a:pt x="1877047" y="420166"/>
                </a:lnTo>
                <a:lnTo>
                  <a:pt x="1921256" y="454837"/>
                </a:lnTo>
                <a:lnTo>
                  <a:pt x="1934794" y="493496"/>
                </a:lnTo>
                <a:lnTo>
                  <a:pt x="1936483" y="517372"/>
                </a:lnTo>
                <a:lnTo>
                  <a:pt x="1936483" y="379857"/>
                </a:lnTo>
                <a:lnTo>
                  <a:pt x="1925891" y="377596"/>
                </a:lnTo>
                <a:lnTo>
                  <a:pt x="1902815" y="374396"/>
                </a:lnTo>
                <a:lnTo>
                  <a:pt x="1877682" y="372465"/>
                </a:lnTo>
                <a:lnTo>
                  <a:pt x="1850491" y="371830"/>
                </a:lnTo>
                <a:lnTo>
                  <a:pt x="1789798" y="371830"/>
                </a:lnTo>
                <a:lnTo>
                  <a:pt x="1789798" y="190652"/>
                </a:lnTo>
                <a:lnTo>
                  <a:pt x="1877745" y="180403"/>
                </a:lnTo>
                <a:lnTo>
                  <a:pt x="1877745" y="152755"/>
                </a:lnTo>
                <a:lnTo>
                  <a:pt x="1605229" y="152755"/>
                </a:lnTo>
                <a:lnTo>
                  <a:pt x="1605229" y="180403"/>
                </a:lnTo>
                <a:lnTo>
                  <a:pt x="1670431" y="190652"/>
                </a:lnTo>
                <a:lnTo>
                  <a:pt x="1670431" y="623506"/>
                </a:lnTo>
                <a:lnTo>
                  <a:pt x="1605597" y="633374"/>
                </a:lnTo>
                <a:lnTo>
                  <a:pt x="1605597" y="661035"/>
                </a:lnTo>
                <a:lnTo>
                  <a:pt x="1850491" y="661035"/>
                </a:lnTo>
                <a:lnTo>
                  <a:pt x="1877682" y="660412"/>
                </a:lnTo>
                <a:lnTo>
                  <a:pt x="1925891" y="655383"/>
                </a:lnTo>
                <a:lnTo>
                  <a:pt x="1966010" y="645426"/>
                </a:lnTo>
                <a:lnTo>
                  <a:pt x="2012480" y="622376"/>
                </a:lnTo>
                <a:lnTo>
                  <a:pt x="2013394" y="621614"/>
                </a:lnTo>
                <a:lnTo>
                  <a:pt x="2024405" y="612571"/>
                </a:lnTo>
                <a:lnTo>
                  <a:pt x="2049843" y="577088"/>
                </a:lnTo>
                <a:lnTo>
                  <a:pt x="2060854" y="533476"/>
                </a:lnTo>
                <a:lnTo>
                  <a:pt x="2061578" y="517372"/>
                </a:lnTo>
                <a:close/>
              </a:path>
              <a:path w="2945765" h="661034">
                <a:moveTo>
                  <a:pt x="2340953" y="152755"/>
                </a:moveTo>
                <a:lnTo>
                  <a:pt x="2091156" y="152755"/>
                </a:lnTo>
                <a:lnTo>
                  <a:pt x="2091156" y="180403"/>
                </a:lnTo>
                <a:lnTo>
                  <a:pt x="2156320" y="190652"/>
                </a:lnTo>
                <a:lnTo>
                  <a:pt x="2156320" y="623138"/>
                </a:lnTo>
                <a:lnTo>
                  <a:pt x="2091156" y="632980"/>
                </a:lnTo>
                <a:lnTo>
                  <a:pt x="2091156" y="661035"/>
                </a:lnTo>
                <a:lnTo>
                  <a:pt x="2340953" y="661035"/>
                </a:lnTo>
                <a:lnTo>
                  <a:pt x="2340953" y="632980"/>
                </a:lnTo>
                <a:lnTo>
                  <a:pt x="2275738" y="623138"/>
                </a:lnTo>
                <a:lnTo>
                  <a:pt x="2275738" y="190652"/>
                </a:lnTo>
                <a:lnTo>
                  <a:pt x="2340953" y="180403"/>
                </a:lnTo>
                <a:lnTo>
                  <a:pt x="2340953" y="152755"/>
                </a:lnTo>
                <a:close/>
              </a:path>
              <a:path w="2945765" h="661034">
                <a:moveTo>
                  <a:pt x="2803715" y="0"/>
                </a:moveTo>
                <a:lnTo>
                  <a:pt x="2724518" y="0"/>
                </a:lnTo>
                <a:lnTo>
                  <a:pt x="2722372" y="18059"/>
                </a:lnTo>
                <a:lnTo>
                  <a:pt x="2718206" y="33591"/>
                </a:lnTo>
                <a:lnTo>
                  <a:pt x="2694063" y="65087"/>
                </a:lnTo>
                <a:lnTo>
                  <a:pt x="2657043" y="75438"/>
                </a:lnTo>
                <a:lnTo>
                  <a:pt x="2643467" y="74295"/>
                </a:lnTo>
                <a:lnTo>
                  <a:pt x="2602065" y="46583"/>
                </a:lnTo>
                <a:lnTo>
                  <a:pt x="2589568" y="0"/>
                </a:lnTo>
                <a:lnTo>
                  <a:pt x="2510358" y="0"/>
                </a:lnTo>
                <a:lnTo>
                  <a:pt x="2518321" y="41490"/>
                </a:lnTo>
                <a:lnTo>
                  <a:pt x="2542413" y="76568"/>
                </a:lnTo>
                <a:lnTo>
                  <a:pt x="2587104" y="100838"/>
                </a:lnTo>
                <a:lnTo>
                  <a:pt x="2636901" y="109347"/>
                </a:lnTo>
                <a:lnTo>
                  <a:pt x="2657043" y="109918"/>
                </a:lnTo>
                <a:lnTo>
                  <a:pt x="2677198" y="109347"/>
                </a:lnTo>
                <a:lnTo>
                  <a:pt x="2726994" y="100838"/>
                </a:lnTo>
                <a:lnTo>
                  <a:pt x="2762593" y="83769"/>
                </a:lnTo>
                <a:lnTo>
                  <a:pt x="2791574" y="51155"/>
                </a:lnTo>
                <a:lnTo>
                  <a:pt x="2802953" y="10693"/>
                </a:lnTo>
                <a:lnTo>
                  <a:pt x="2803715" y="0"/>
                </a:lnTo>
                <a:close/>
              </a:path>
              <a:path w="2945765" h="661034">
                <a:moveTo>
                  <a:pt x="2945142" y="152755"/>
                </a:moveTo>
                <a:lnTo>
                  <a:pt x="2694571" y="152755"/>
                </a:lnTo>
                <a:lnTo>
                  <a:pt x="2694571" y="180403"/>
                </a:lnTo>
                <a:lnTo>
                  <a:pt x="2759786" y="190652"/>
                </a:lnTo>
                <a:lnTo>
                  <a:pt x="2759786" y="212242"/>
                </a:lnTo>
                <a:lnTo>
                  <a:pt x="2552039" y="519277"/>
                </a:lnTo>
                <a:lnTo>
                  <a:pt x="2552039" y="190652"/>
                </a:lnTo>
                <a:lnTo>
                  <a:pt x="2617254" y="180403"/>
                </a:lnTo>
                <a:lnTo>
                  <a:pt x="2617254" y="152755"/>
                </a:lnTo>
                <a:lnTo>
                  <a:pt x="2367470" y="152755"/>
                </a:lnTo>
                <a:lnTo>
                  <a:pt x="2367470" y="180403"/>
                </a:lnTo>
                <a:lnTo>
                  <a:pt x="2432685" y="190652"/>
                </a:lnTo>
                <a:lnTo>
                  <a:pt x="2432685" y="623138"/>
                </a:lnTo>
                <a:lnTo>
                  <a:pt x="2367470" y="632980"/>
                </a:lnTo>
                <a:lnTo>
                  <a:pt x="2367470" y="661035"/>
                </a:lnTo>
                <a:lnTo>
                  <a:pt x="2617254" y="661035"/>
                </a:lnTo>
                <a:lnTo>
                  <a:pt x="2617254" y="632980"/>
                </a:lnTo>
                <a:lnTo>
                  <a:pt x="2552039" y="623138"/>
                </a:lnTo>
                <a:lnTo>
                  <a:pt x="2552039" y="591667"/>
                </a:lnTo>
                <a:lnTo>
                  <a:pt x="2601023" y="519277"/>
                </a:lnTo>
                <a:lnTo>
                  <a:pt x="2759786" y="284645"/>
                </a:lnTo>
                <a:lnTo>
                  <a:pt x="2759786" y="623138"/>
                </a:lnTo>
                <a:lnTo>
                  <a:pt x="2694571" y="632980"/>
                </a:lnTo>
                <a:lnTo>
                  <a:pt x="2694571" y="661035"/>
                </a:lnTo>
                <a:lnTo>
                  <a:pt x="2945142" y="661035"/>
                </a:lnTo>
                <a:lnTo>
                  <a:pt x="2945142" y="632980"/>
                </a:lnTo>
                <a:lnTo>
                  <a:pt x="2879560" y="623138"/>
                </a:lnTo>
                <a:lnTo>
                  <a:pt x="2879560" y="284645"/>
                </a:lnTo>
                <a:lnTo>
                  <a:pt x="2879560" y="190652"/>
                </a:lnTo>
                <a:lnTo>
                  <a:pt x="2945142" y="180403"/>
                </a:lnTo>
                <a:lnTo>
                  <a:pt x="2945142" y="152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108980" y="8066002"/>
            <a:ext cx="574040" cy="508634"/>
          </a:xfrm>
          <a:custGeom>
            <a:avLst/>
            <a:gdLst/>
            <a:ahLst/>
            <a:cxnLst/>
            <a:rect l="l" t="t" r="r" b="b"/>
            <a:pathLst>
              <a:path w="574040" h="508634">
                <a:moveTo>
                  <a:pt x="573456" y="0"/>
                </a:moveTo>
                <a:lnTo>
                  <a:pt x="0" y="0"/>
                </a:lnTo>
                <a:lnTo>
                  <a:pt x="0" y="27655"/>
                </a:lnTo>
                <a:lnTo>
                  <a:pt x="65212" y="37896"/>
                </a:lnTo>
                <a:lnTo>
                  <a:pt x="65212" y="470360"/>
                </a:lnTo>
                <a:lnTo>
                  <a:pt x="0" y="480211"/>
                </a:lnTo>
                <a:lnTo>
                  <a:pt x="0" y="508256"/>
                </a:lnTo>
                <a:lnTo>
                  <a:pt x="249780" y="508256"/>
                </a:lnTo>
                <a:lnTo>
                  <a:pt x="249780" y="480211"/>
                </a:lnTo>
                <a:lnTo>
                  <a:pt x="184580" y="470360"/>
                </a:lnTo>
                <a:lnTo>
                  <a:pt x="184580" y="41690"/>
                </a:lnTo>
                <a:lnTo>
                  <a:pt x="388147" y="41690"/>
                </a:lnTo>
                <a:lnTo>
                  <a:pt x="388147" y="470360"/>
                </a:lnTo>
                <a:lnTo>
                  <a:pt x="322934" y="480211"/>
                </a:lnTo>
                <a:lnTo>
                  <a:pt x="322934" y="508256"/>
                </a:lnTo>
                <a:lnTo>
                  <a:pt x="573456" y="508256"/>
                </a:lnTo>
                <a:lnTo>
                  <a:pt x="573456" y="480211"/>
                </a:lnTo>
                <a:lnTo>
                  <a:pt x="507879" y="470360"/>
                </a:lnTo>
                <a:lnTo>
                  <a:pt x="507879" y="37896"/>
                </a:lnTo>
                <a:lnTo>
                  <a:pt x="573456" y="27655"/>
                </a:lnTo>
                <a:lnTo>
                  <a:pt x="5734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35481" y="8060328"/>
            <a:ext cx="1661795" cy="521970"/>
          </a:xfrm>
          <a:custGeom>
            <a:avLst/>
            <a:gdLst/>
            <a:ahLst/>
            <a:cxnLst/>
            <a:rect l="l" t="t" r="r" b="b"/>
            <a:pathLst>
              <a:path w="1661795" h="521970">
                <a:moveTo>
                  <a:pt x="527989" y="259257"/>
                </a:moveTo>
                <a:lnTo>
                  <a:pt x="523455" y="196443"/>
                </a:lnTo>
                <a:lnTo>
                  <a:pt x="509828" y="142887"/>
                </a:lnTo>
                <a:lnTo>
                  <a:pt x="487641" y="98259"/>
                </a:lnTo>
                <a:lnTo>
                  <a:pt x="457517" y="62153"/>
                </a:lnTo>
                <a:lnTo>
                  <a:pt x="425615" y="38290"/>
                </a:lnTo>
                <a:lnTo>
                  <a:pt x="419709" y="34480"/>
                </a:lnTo>
                <a:lnTo>
                  <a:pt x="402145" y="25819"/>
                </a:lnTo>
                <a:lnTo>
                  <a:pt x="402145" y="259257"/>
                </a:lnTo>
                <a:lnTo>
                  <a:pt x="401751" y="285076"/>
                </a:lnTo>
                <a:lnTo>
                  <a:pt x="398538" y="332460"/>
                </a:lnTo>
                <a:lnTo>
                  <a:pt x="391909" y="374065"/>
                </a:lnTo>
                <a:lnTo>
                  <a:pt x="373367" y="424484"/>
                </a:lnTo>
                <a:lnTo>
                  <a:pt x="343496" y="460032"/>
                </a:lnTo>
                <a:lnTo>
                  <a:pt x="300964" y="479831"/>
                </a:lnTo>
                <a:lnTo>
                  <a:pt x="264210" y="483616"/>
                </a:lnTo>
                <a:lnTo>
                  <a:pt x="244957" y="482676"/>
                </a:lnTo>
                <a:lnTo>
                  <a:pt x="197319" y="468464"/>
                </a:lnTo>
                <a:lnTo>
                  <a:pt x="163296" y="438035"/>
                </a:lnTo>
                <a:lnTo>
                  <a:pt x="141109" y="392493"/>
                </a:lnTo>
                <a:lnTo>
                  <a:pt x="132308" y="354025"/>
                </a:lnTo>
                <a:lnTo>
                  <a:pt x="127457" y="309486"/>
                </a:lnTo>
                <a:lnTo>
                  <a:pt x="125844" y="259257"/>
                </a:lnTo>
                <a:lnTo>
                  <a:pt x="126250" y="233616"/>
                </a:lnTo>
                <a:lnTo>
                  <a:pt x="129489" y="186626"/>
                </a:lnTo>
                <a:lnTo>
                  <a:pt x="136118" y="145427"/>
                </a:lnTo>
                <a:lnTo>
                  <a:pt x="154686" y="95885"/>
                </a:lnTo>
                <a:lnTo>
                  <a:pt x="184607" y="61277"/>
                </a:lnTo>
                <a:lnTo>
                  <a:pt x="227393" y="41986"/>
                </a:lnTo>
                <a:lnTo>
                  <a:pt x="264210" y="38290"/>
                </a:lnTo>
                <a:lnTo>
                  <a:pt x="283438" y="39217"/>
                </a:lnTo>
                <a:lnTo>
                  <a:pt x="330898" y="53047"/>
                </a:lnTo>
                <a:lnTo>
                  <a:pt x="364731" y="82689"/>
                </a:lnTo>
                <a:lnTo>
                  <a:pt x="386918" y="127266"/>
                </a:lnTo>
                <a:lnTo>
                  <a:pt x="395732" y="165265"/>
                </a:lnTo>
                <a:lnTo>
                  <a:pt x="400545" y="209410"/>
                </a:lnTo>
                <a:lnTo>
                  <a:pt x="402145" y="259257"/>
                </a:lnTo>
                <a:lnTo>
                  <a:pt x="402145" y="25819"/>
                </a:lnTo>
                <a:lnTo>
                  <a:pt x="349275" y="8521"/>
                </a:lnTo>
                <a:lnTo>
                  <a:pt x="294132" y="952"/>
                </a:lnTo>
                <a:lnTo>
                  <a:pt x="264210" y="0"/>
                </a:lnTo>
                <a:lnTo>
                  <a:pt x="233273" y="952"/>
                </a:lnTo>
                <a:lnTo>
                  <a:pt x="176885" y="8521"/>
                </a:lnTo>
                <a:lnTo>
                  <a:pt x="127838" y="23774"/>
                </a:lnTo>
                <a:lnTo>
                  <a:pt x="86448" y="47269"/>
                </a:lnTo>
                <a:lnTo>
                  <a:pt x="52768" y="79146"/>
                </a:lnTo>
                <a:lnTo>
                  <a:pt x="27165" y="119507"/>
                </a:lnTo>
                <a:lnTo>
                  <a:pt x="9817" y="168503"/>
                </a:lnTo>
                <a:lnTo>
                  <a:pt x="1104" y="226695"/>
                </a:lnTo>
                <a:lnTo>
                  <a:pt x="0" y="259257"/>
                </a:lnTo>
                <a:lnTo>
                  <a:pt x="1143" y="291858"/>
                </a:lnTo>
                <a:lnTo>
                  <a:pt x="10236" y="350316"/>
                </a:lnTo>
                <a:lnTo>
                  <a:pt x="28308" y="399834"/>
                </a:lnTo>
                <a:lnTo>
                  <a:pt x="54546" y="440664"/>
                </a:lnTo>
                <a:lnTo>
                  <a:pt x="88760" y="472909"/>
                </a:lnTo>
                <a:lnTo>
                  <a:pt x="130378" y="496887"/>
                </a:lnTo>
                <a:lnTo>
                  <a:pt x="179120" y="512660"/>
                </a:lnTo>
                <a:lnTo>
                  <a:pt x="234276" y="520534"/>
                </a:lnTo>
                <a:lnTo>
                  <a:pt x="264210" y="521512"/>
                </a:lnTo>
                <a:lnTo>
                  <a:pt x="294132" y="520534"/>
                </a:lnTo>
                <a:lnTo>
                  <a:pt x="349275" y="512660"/>
                </a:lnTo>
                <a:lnTo>
                  <a:pt x="398030" y="496887"/>
                </a:lnTo>
                <a:lnTo>
                  <a:pt x="423240" y="483616"/>
                </a:lnTo>
                <a:lnTo>
                  <a:pt x="439547" y="472909"/>
                </a:lnTo>
                <a:lnTo>
                  <a:pt x="473583" y="440664"/>
                </a:lnTo>
                <a:lnTo>
                  <a:pt x="499732" y="399834"/>
                </a:lnTo>
                <a:lnTo>
                  <a:pt x="517779" y="350316"/>
                </a:lnTo>
                <a:lnTo>
                  <a:pt x="526859" y="291858"/>
                </a:lnTo>
                <a:lnTo>
                  <a:pt x="527989" y="259257"/>
                </a:lnTo>
                <a:close/>
              </a:path>
              <a:path w="1661795" h="521970">
                <a:moveTo>
                  <a:pt x="1092771" y="5689"/>
                </a:moveTo>
                <a:lnTo>
                  <a:pt x="630364" y="5689"/>
                </a:lnTo>
                <a:lnTo>
                  <a:pt x="630364" y="33337"/>
                </a:lnTo>
                <a:lnTo>
                  <a:pt x="701611" y="43967"/>
                </a:lnTo>
                <a:lnTo>
                  <a:pt x="692150" y="152730"/>
                </a:lnTo>
                <a:lnTo>
                  <a:pt x="688136" y="195427"/>
                </a:lnTo>
                <a:lnTo>
                  <a:pt x="683704" y="234429"/>
                </a:lnTo>
                <a:lnTo>
                  <a:pt x="673569" y="301345"/>
                </a:lnTo>
                <a:lnTo>
                  <a:pt x="662101" y="354876"/>
                </a:lnTo>
                <a:lnTo>
                  <a:pt x="649668" y="396494"/>
                </a:lnTo>
                <a:lnTo>
                  <a:pt x="629818" y="438162"/>
                </a:lnTo>
                <a:lnTo>
                  <a:pt x="595464" y="461619"/>
                </a:lnTo>
                <a:lnTo>
                  <a:pt x="589153" y="461619"/>
                </a:lnTo>
                <a:lnTo>
                  <a:pt x="556056" y="404799"/>
                </a:lnTo>
                <a:lnTo>
                  <a:pt x="529145" y="404799"/>
                </a:lnTo>
                <a:lnTo>
                  <a:pt x="533311" y="503732"/>
                </a:lnTo>
                <a:lnTo>
                  <a:pt x="574776" y="520382"/>
                </a:lnTo>
                <a:lnTo>
                  <a:pt x="591312" y="521525"/>
                </a:lnTo>
                <a:lnTo>
                  <a:pt x="607428" y="520217"/>
                </a:lnTo>
                <a:lnTo>
                  <a:pt x="648944" y="500672"/>
                </a:lnTo>
                <a:lnTo>
                  <a:pt x="681278" y="456184"/>
                </a:lnTo>
                <a:lnTo>
                  <a:pt x="698423" y="411810"/>
                </a:lnTo>
                <a:lnTo>
                  <a:pt x="712635" y="355231"/>
                </a:lnTo>
                <a:lnTo>
                  <a:pt x="724179" y="286270"/>
                </a:lnTo>
                <a:lnTo>
                  <a:pt x="729284" y="246799"/>
                </a:lnTo>
                <a:lnTo>
                  <a:pt x="734021" y="203936"/>
                </a:lnTo>
                <a:lnTo>
                  <a:pt x="738352" y="157683"/>
                </a:lnTo>
                <a:lnTo>
                  <a:pt x="747826" y="47371"/>
                </a:lnTo>
                <a:lnTo>
                  <a:pt x="907402" y="47371"/>
                </a:lnTo>
                <a:lnTo>
                  <a:pt x="907402" y="476046"/>
                </a:lnTo>
                <a:lnTo>
                  <a:pt x="842251" y="485889"/>
                </a:lnTo>
                <a:lnTo>
                  <a:pt x="842251" y="513943"/>
                </a:lnTo>
                <a:lnTo>
                  <a:pt x="1092771" y="513943"/>
                </a:lnTo>
                <a:lnTo>
                  <a:pt x="1092771" y="485889"/>
                </a:lnTo>
                <a:lnTo>
                  <a:pt x="1027188" y="476046"/>
                </a:lnTo>
                <a:lnTo>
                  <a:pt x="1027188" y="43586"/>
                </a:lnTo>
                <a:lnTo>
                  <a:pt x="1092771" y="33337"/>
                </a:lnTo>
                <a:lnTo>
                  <a:pt x="1092771" y="5689"/>
                </a:lnTo>
                <a:close/>
              </a:path>
              <a:path w="1661795" h="521970">
                <a:moveTo>
                  <a:pt x="1661706" y="486244"/>
                </a:moveTo>
                <a:lnTo>
                  <a:pt x="1621917" y="476046"/>
                </a:lnTo>
                <a:lnTo>
                  <a:pt x="1432394" y="191427"/>
                </a:lnTo>
                <a:lnTo>
                  <a:pt x="1588922" y="43205"/>
                </a:lnTo>
                <a:lnTo>
                  <a:pt x="1651076" y="33337"/>
                </a:lnTo>
                <a:lnTo>
                  <a:pt x="1651076" y="5689"/>
                </a:lnTo>
                <a:lnTo>
                  <a:pt x="1477124" y="5689"/>
                </a:lnTo>
                <a:lnTo>
                  <a:pt x="1477124" y="33337"/>
                </a:lnTo>
                <a:lnTo>
                  <a:pt x="1523771" y="43205"/>
                </a:lnTo>
                <a:lnTo>
                  <a:pt x="1303502" y="255841"/>
                </a:lnTo>
                <a:lnTo>
                  <a:pt x="1303502" y="43205"/>
                </a:lnTo>
                <a:lnTo>
                  <a:pt x="1369085" y="33337"/>
                </a:lnTo>
                <a:lnTo>
                  <a:pt x="1369085" y="5689"/>
                </a:lnTo>
                <a:lnTo>
                  <a:pt x="1118933" y="5689"/>
                </a:lnTo>
                <a:lnTo>
                  <a:pt x="1118933" y="33337"/>
                </a:lnTo>
                <a:lnTo>
                  <a:pt x="1184135" y="43205"/>
                </a:lnTo>
                <a:lnTo>
                  <a:pt x="1184135" y="476046"/>
                </a:lnTo>
                <a:lnTo>
                  <a:pt x="1118933" y="486244"/>
                </a:lnTo>
                <a:lnTo>
                  <a:pt x="1118933" y="513943"/>
                </a:lnTo>
                <a:lnTo>
                  <a:pt x="1376654" y="513943"/>
                </a:lnTo>
                <a:lnTo>
                  <a:pt x="1376654" y="486244"/>
                </a:lnTo>
                <a:lnTo>
                  <a:pt x="1303502" y="476046"/>
                </a:lnTo>
                <a:lnTo>
                  <a:pt x="1303502" y="303225"/>
                </a:lnTo>
                <a:lnTo>
                  <a:pt x="1350505" y="267208"/>
                </a:lnTo>
                <a:lnTo>
                  <a:pt x="1505927" y="513943"/>
                </a:lnTo>
                <a:lnTo>
                  <a:pt x="1661706" y="513943"/>
                </a:lnTo>
                <a:lnTo>
                  <a:pt x="1661706" y="4862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611348" y="8066009"/>
            <a:ext cx="439420" cy="508634"/>
          </a:xfrm>
          <a:custGeom>
            <a:avLst/>
            <a:gdLst/>
            <a:ahLst/>
            <a:cxnLst/>
            <a:rect l="l" t="t" r="r" b="b"/>
            <a:pathLst>
              <a:path w="439420" h="508634">
                <a:moveTo>
                  <a:pt x="223997" y="0"/>
                </a:moveTo>
                <a:lnTo>
                  <a:pt x="0" y="0"/>
                </a:lnTo>
                <a:lnTo>
                  <a:pt x="0" y="27655"/>
                </a:lnTo>
                <a:lnTo>
                  <a:pt x="65212" y="37519"/>
                </a:lnTo>
                <a:lnTo>
                  <a:pt x="65212" y="470360"/>
                </a:lnTo>
                <a:lnTo>
                  <a:pt x="4950" y="480563"/>
                </a:lnTo>
                <a:lnTo>
                  <a:pt x="4950" y="508244"/>
                </a:lnTo>
                <a:lnTo>
                  <a:pt x="269520" y="508244"/>
                </a:lnTo>
                <a:lnTo>
                  <a:pt x="269520" y="480563"/>
                </a:lnTo>
                <a:lnTo>
                  <a:pt x="184995" y="470360"/>
                </a:lnTo>
                <a:lnTo>
                  <a:pt x="184995" y="308912"/>
                </a:lnTo>
                <a:lnTo>
                  <a:pt x="253198" y="308912"/>
                </a:lnTo>
                <a:lnTo>
                  <a:pt x="279661" y="308082"/>
                </a:lnTo>
                <a:lnTo>
                  <a:pt x="325317" y="301448"/>
                </a:lnTo>
                <a:lnTo>
                  <a:pt x="361612" y="288469"/>
                </a:lnTo>
                <a:lnTo>
                  <a:pt x="394115" y="267196"/>
                </a:lnTo>
                <a:lnTo>
                  <a:pt x="184995" y="267196"/>
                </a:lnTo>
                <a:lnTo>
                  <a:pt x="184995" y="41678"/>
                </a:lnTo>
                <a:lnTo>
                  <a:pt x="392778" y="41678"/>
                </a:lnTo>
                <a:lnTo>
                  <a:pt x="381854" y="33793"/>
                </a:lnTo>
                <a:lnTo>
                  <a:pt x="329204" y="11547"/>
                </a:lnTo>
                <a:lnTo>
                  <a:pt x="282146" y="2885"/>
                </a:lnTo>
                <a:lnTo>
                  <a:pt x="254460" y="721"/>
                </a:lnTo>
                <a:lnTo>
                  <a:pt x="223997" y="0"/>
                </a:lnTo>
                <a:close/>
              </a:path>
              <a:path w="439420" h="508634">
                <a:moveTo>
                  <a:pt x="392778" y="41678"/>
                </a:moveTo>
                <a:lnTo>
                  <a:pt x="214887" y="41678"/>
                </a:lnTo>
                <a:lnTo>
                  <a:pt x="228565" y="42034"/>
                </a:lnTo>
                <a:lnTo>
                  <a:pt x="241109" y="43101"/>
                </a:lnTo>
                <a:lnTo>
                  <a:pt x="280486" y="54804"/>
                </a:lnTo>
                <a:lnTo>
                  <a:pt x="308505" y="89400"/>
                </a:lnTo>
                <a:lnTo>
                  <a:pt x="316555" y="135904"/>
                </a:lnTo>
                <a:lnTo>
                  <a:pt x="316890" y="150466"/>
                </a:lnTo>
                <a:lnTo>
                  <a:pt x="316576" y="164605"/>
                </a:lnTo>
                <a:lnTo>
                  <a:pt x="309057" y="211901"/>
                </a:lnTo>
                <a:lnTo>
                  <a:pt x="288917" y="244680"/>
                </a:lnTo>
                <a:lnTo>
                  <a:pt x="254198" y="263050"/>
                </a:lnTo>
                <a:lnTo>
                  <a:pt x="216420" y="267196"/>
                </a:lnTo>
                <a:lnTo>
                  <a:pt x="394115" y="267196"/>
                </a:lnTo>
                <a:lnTo>
                  <a:pt x="419415" y="236702"/>
                </a:lnTo>
                <a:lnTo>
                  <a:pt x="434339" y="195050"/>
                </a:lnTo>
                <a:lnTo>
                  <a:pt x="438935" y="149700"/>
                </a:lnTo>
                <a:lnTo>
                  <a:pt x="438324" y="134233"/>
                </a:lnTo>
                <a:lnTo>
                  <a:pt x="429247" y="90971"/>
                </a:lnTo>
                <a:lnTo>
                  <a:pt x="406457" y="53970"/>
                </a:lnTo>
                <a:lnTo>
                  <a:pt x="395146" y="43387"/>
                </a:lnTo>
                <a:lnTo>
                  <a:pt x="392778" y="416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105602" y="8060325"/>
            <a:ext cx="528320" cy="521970"/>
          </a:xfrm>
          <a:custGeom>
            <a:avLst/>
            <a:gdLst/>
            <a:ahLst/>
            <a:cxnLst/>
            <a:rect l="l" t="t" r="r" b="b"/>
            <a:pathLst>
              <a:path w="528320" h="521970">
                <a:moveTo>
                  <a:pt x="264205" y="0"/>
                </a:moveTo>
                <a:lnTo>
                  <a:pt x="204161" y="3788"/>
                </a:lnTo>
                <a:lnTo>
                  <a:pt x="151421" y="15153"/>
                </a:lnTo>
                <a:lnTo>
                  <a:pt x="106171" y="34475"/>
                </a:lnTo>
                <a:lnTo>
                  <a:pt x="68630" y="62146"/>
                </a:lnTo>
                <a:lnTo>
                  <a:pt x="38937" y="98258"/>
                </a:lnTo>
                <a:lnTo>
                  <a:pt x="17415" y="142889"/>
                </a:lnTo>
                <a:lnTo>
                  <a:pt x="4367" y="196435"/>
                </a:lnTo>
                <a:lnTo>
                  <a:pt x="0" y="259254"/>
                </a:lnTo>
                <a:lnTo>
                  <a:pt x="1136" y="291858"/>
                </a:lnTo>
                <a:lnTo>
                  <a:pt x="10236" y="350318"/>
                </a:lnTo>
                <a:lnTo>
                  <a:pt x="28303" y="399836"/>
                </a:lnTo>
                <a:lnTo>
                  <a:pt x="54546" y="440665"/>
                </a:lnTo>
                <a:lnTo>
                  <a:pt x="88757" y="472910"/>
                </a:lnTo>
                <a:lnTo>
                  <a:pt x="130368" y="496888"/>
                </a:lnTo>
                <a:lnTo>
                  <a:pt x="179113" y="512655"/>
                </a:lnTo>
                <a:lnTo>
                  <a:pt x="234274" y="520526"/>
                </a:lnTo>
                <a:lnTo>
                  <a:pt x="264205" y="521512"/>
                </a:lnTo>
                <a:lnTo>
                  <a:pt x="294128" y="520526"/>
                </a:lnTo>
                <a:lnTo>
                  <a:pt x="349270" y="512655"/>
                </a:lnTo>
                <a:lnTo>
                  <a:pt x="398030" y="496888"/>
                </a:lnTo>
                <a:lnTo>
                  <a:pt x="423229" y="483616"/>
                </a:lnTo>
                <a:lnTo>
                  <a:pt x="264205" y="483616"/>
                </a:lnTo>
                <a:lnTo>
                  <a:pt x="244953" y="482669"/>
                </a:lnTo>
                <a:lnTo>
                  <a:pt x="197309" y="468463"/>
                </a:lnTo>
                <a:lnTo>
                  <a:pt x="163291" y="438030"/>
                </a:lnTo>
                <a:lnTo>
                  <a:pt x="141104" y="392490"/>
                </a:lnTo>
                <a:lnTo>
                  <a:pt x="132310" y="354020"/>
                </a:lnTo>
                <a:lnTo>
                  <a:pt x="127458" y="309479"/>
                </a:lnTo>
                <a:lnTo>
                  <a:pt x="125839" y="259254"/>
                </a:lnTo>
                <a:lnTo>
                  <a:pt x="126244" y="233617"/>
                </a:lnTo>
                <a:lnTo>
                  <a:pt x="129480" y="186616"/>
                </a:lnTo>
                <a:lnTo>
                  <a:pt x="136106" y="145424"/>
                </a:lnTo>
                <a:lnTo>
                  <a:pt x="154675" y="95883"/>
                </a:lnTo>
                <a:lnTo>
                  <a:pt x="184608" y="61272"/>
                </a:lnTo>
                <a:lnTo>
                  <a:pt x="227383" y="41978"/>
                </a:lnTo>
                <a:lnTo>
                  <a:pt x="264205" y="38285"/>
                </a:lnTo>
                <a:lnTo>
                  <a:pt x="425613" y="38285"/>
                </a:lnTo>
                <a:lnTo>
                  <a:pt x="419706" y="34475"/>
                </a:lnTo>
                <a:lnTo>
                  <a:pt x="374514" y="15153"/>
                </a:lnTo>
                <a:lnTo>
                  <a:pt x="322479" y="3788"/>
                </a:lnTo>
                <a:lnTo>
                  <a:pt x="294128" y="947"/>
                </a:lnTo>
                <a:lnTo>
                  <a:pt x="264205" y="0"/>
                </a:lnTo>
                <a:close/>
              </a:path>
              <a:path w="528320" h="521970">
                <a:moveTo>
                  <a:pt x="425613" y="38285"/>
                </a:moveTo>
                <a:lnTo>
                  <a:pt x="264205" y="38285"/>
                </a:lnTo>
                <a:lnTo>
                  <a:pt x="283440" y="39209"/>
                </a:lnTo>
                <a:lnTo>
                  <a:pt x="300963" y="41978"/>
                </a:lnTo>
                <a:lnTo>
                  <a:pt x="343487" y="61272"/>
                </a:lnTo>
                <a:lnTo>
                  <a:pt x="373358" y="95883"/>
                </a:lnTo>
                <a:lnTo>
                  <a:pt x="391906" y="145424"/>
                </a:lnTo>
                <a:lnTo>
                  <a:pt x="398524" y="186616"/>
                </a:lnTo>
                <a:lnTo>
                  <a:pt x="401740" y="233617"/>
                </a:lnTo>
                <a:lnTo>
                  <a:pt x="402144" y="259254"/>
                </a:lnTo>
                <a:lnTo>
                  <a:pt x="401740" y="285075"/>
                </a:lnTo>
                <a:lnTo>
                  <a:pt x="398524" y="332461"/>
                </a:lnTo>
                <a:lnTo>
                  <a:pt x="391906" y="374058"/>
                </a:lnTo>
                <a:lnTo>
                  <a:pt x="373358" y="424485"/>
                </a:lnTo>
                <a:lnTo>
                  <a:pt x="343487" y="460027"/>
                </a:lnTo>
                <a:lnTo>
                  <a:pt x="300963" y="479828"/>
                </a:lnTo>
                <a:lnTo>
                  <a:pt x="264205" y="483616"/>
                </a:lnTo>
                <a:lnTo>
                  <a:pt x="423229" y="483616"/>
                </a:lnTo>
                <a:lnTo>
                  <a:pt x="457519" y="457833"/>
                </a:lnTo>
                <a:lnTo>
                  <a:pt x="487640" y="421333"/>
                </a:lnTo>
                <a:lnTo>
                  <a:pt x="509827" y="376172"/>
                </a:lnTo>
                <a:lnTo>
                  <a:pt x="523447" y="322213"/>
                </a:lnTo>
                <a:lnTo>
                  <a:pt x="527983" y="259254"/>
                </a:lnTo>
                <a:lnTo>
                  <a:pt x="526850" y="226686"/>
                </a:lnTo>
                <a:lnTo>
                  <a:pt x="517774" y="168503"/>
                </a:lnTo>
                <a:lnTo>
                  <a:pt x="499724" y="119505"/>
                </a:lnTo>
                <a:lnTo>
                  <a:pt x="473572" y="79141"/>
                </a:lnTo>
                <a:lnTo>
                  <a:pt x="439536" y="47266"/>
                </a:lnTo>
                <a:lnTo>
                  <a:pt x="425613" y="382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718907" y="8060325"/>
            <a:ext cx="464184" cy="521970"/>
          </a:xfrm>
          <a:custGeom>
            <a:avLst/>
            <a:gdLst/>
            <a:ahLst/>
            <a:cxnLst/>
            <a:rect l="l" t="t" r="r" b="b"/>
            <a:pathLst>
              <a:path w="464184" h="521970">
                <a:moveTo>
                  <a:pt x="270626" y="0"/>
                </a:moveTo>
                <a:lnTo>
                  <a:pt x="210039" y="3973"/>
                </a:lnTo>
                <a:lnTo>
                  <a:pt x="156359" y="15919"/>
                </a:lnTo>
                <a:lnTo>
                  <a:pt x="110027" y="36049"/>
                </a:lnTo>
                <a:lnTo>
                  <a:pt x="71470" y="64622"/>
                </a:lnTo>
                <a:lnTo>
                  <a:pt x="40830" y="101714"/>
                </a:lnTo>
                <a:lnTo>
                  <a:pt x="18370" y="147438"/>
                </a:lnTo>
                <a:lnTo>
                  <a:pt x="4605" y="202013"/>
                </a:lnTo>
                <a:lnTo>
                  <a:pt x="0" y="265700"/>
                </a:lnTo>
                <a:lnTo>
                  <a:pt x="1152" y="294871"/>
                </a:lnTo>
                <a:lnTo>
                  <a:pt x="10347" y="348585"/>
                </a:lnTo>
                <a:lnTo>
                  <a:pt x="28595" y="396005"/>
                </a:lnTo>
                <a:lnTo>
                  <a:pt x="55232" y="436279"/>
                </a:lnTo>
                <a:lnTo>
                  <a:pt x="90028" y="469198"/>
                </a:lnTo>
                <a:lnTo>
                  <a:pt x="132577" y="494404"/>
                </a:lnTo>
                <a:lnTo>
                  <a:pt x="182697" y="511722"/>
                </a:lnTo>
                <a:lnTo>
                  <a:pt x="239836" y="520426"/>
                </a:lnTo>
                <a:lnTo>
                  <a:pt x="270990" y="521512"/>
                </a:lnTo>
                <a:lnTo>
                  <a:pt x="283791" y="521346"/>
                </a:lnTo>
                <a:lnTo>
                  <a:pt x="323299" y="518886"/>
                </a:lnTo>
                <a:lnTo>
                  <a:pt x="362728" y="513921"/>
                </a:lnTo>
                <a:lnTo>
                  <a:pt x="422826" y="501836"/>
                </a:lnTo>
                <a:lnTo>
                  <a:pt x="461301" y="489673"/>
                </a:lnTo>
                <a:lnTo>
                  <a:pt x="463562" y="360830"/>
                </a:lnTo>
                <a:lnTo>
                  <a:pt x="429096" y="360830"/>
                </a:lnTo>
                <a:lnTo>
                  <a:pt x="416933" y="444200"/>
                </a:lnTo>
                <a:lnTo>
                  <a:pt x="406989" y="451709"/>
                </a:lnTo>
                <a:lnTo>
                  <a:pt x="366723" y="471089"/>
                </a:lnTo>
                <a:lnTo>
                  <a:pt x="312607" y="481749"/>
                </a:lnTo>
                <a:lnTo>
                  <a:pt x="291886" y="482460"/>
                </a:lnTo>
                <a:lnTo>
                  <a:pt x="272857" y="481621"/>
                </a:lnTo>
                <a:lnTo>
                  <a:pt x="221936" y="469041"/>
                </a:lnTo>
                <a:lnTo>
                  <a:pt x="181022" y="441298"/>
                </a:lnTo>
                <a:lnTo>
                  <a:pt x="151055" y="398268"/>
                </a:lnTo>
                <a:lnTo>
                  <a:pt x="137210" y="360830"/>
                </a:lnTo>
                <a:lnTo>
                  <a:pt x="128678" y="316297"/>
                </a:lnTo>
                <a:lnTo>
                  <a:pt x="125839" y="264544"/>
                </a:lnTo>
                <a:lnTo>
                  <a:pt x="126548" y="234354"/>
                </a:lnTo>
                <a:lnTo>
                  <a:pt x="132231" y="181479"/>
                </a:lnTo>
                <a:lnTo>
                  <a:pt x="143543" y="138414"/>
                </a:lnTo>
                <a:lnTo>
                  <a:pt x="160115" y="103726"/>
                </a:lnTo>
                <a:lnTo>
                  <a:pt x="194580" y="66648"/>
                </a:lnTo>
                <a:lnTo>
                  <a:pt x="239883" y="46290"/>
                </a:lnTo>
                <a:lnTo>
                  <a:pt x="294889" y="39780"/>
                </a:lnTo>
                <a:lnTo>
                  <a:pt x="311023" y="40339"/>
                </a:lnTo>
                <a:lnTo>
                  <a:pt x="357413" y="48702"/>
                </a:lnTo>
                <a:lnTo>
                  <a:pt x="398947" y="66218"/>
                </a:lnTo>
                <a:lnTo>
                  <a:pt x="421884" y="147438"/>
                </a:lnTo>
                <a:lnTo>
                  <a:pt x="455986" y="147438"/>
                </a:lnTo>
                <a:lnTo>
                  <a:pt x="453724" y="25393"/>
                </a:lnTo>
                <a:lnTo>
                  <a:pt x="414612" y="16051"/>
                </a:lnTo>
                <a:lnTo>
                  <a:pt x="370882" y="7765"/>
                </a:lnTo>
                <a:lnTo>
                  <a:pt x="322804" y="1936"/>
                </a:lnTo>
                <a:lnTo>
                  <a:pt x="297227" y="483"/>
                </a:lnTo>
                <a:lnTo>
                  <a:pt x="2706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279473" y="8060325"/>
            <a:ext cx="464184" cy="521970"/>
          </a:xfrm>
          <a:custGeom>
            <a:avLst/>
            <a:gdLst/>
            <a:ahLst/>
            <a:cxnLst/>
            <a:rect l="l" t="t" r="r" b="b"/>
            <a:pathLst>
              <a:path w="464184" h="521970">
                <a:moveTo>
                  <a:pt x="270626" y="0"/>
                </a:moveTo>
                <a:lnTo>
                  <a:pt x="210039" y="3973"/>
                </a:lnTo>
                <a:lnTo>
                  <a:pt x="156359" y="15919"/>
                </a:lnTo>
                <a:lnTo>
                  <a:pt x="110027" y="36049"/>
                </a:lnTo>
                <a:lnTo>
                  <a:pt x="71470" y="64622"/>
                </a:lnTo>
                <a:lnTo>
                  <a:pt x="40834" y="101714"/>
                </a:lnTo>
                <a:lnTo>
                  <a:pt x="18370" y="147438"/>
                </a:lnTo>
                <a:lnTo>
                  <a:pt x="4605" y="202013"/>
                </a:lnTo>
                <a:lnTo>
                  <a:pt x="0" y="265700"/>
                </a:lnTo>
                <a:lnTo>
                  <a:pt x="1152" y="294871"/>
                </a:lnTo>
                <a:lnTo>
                  <a:pt x="10347" y="348585"/>
                </a:lnTo>
                <a:lnTo>
                  <a:pt x="28600" y="396005"/>
                </a:lnTo>
                <a:lnTo>
                  <a:pt x="55239" y="436279"/>
                </a:lnTo>
                <a:lnTo>
                  <a:pt x="90035" y="469198"/>
                </a:lnTo>
                <a:lnTo>
                  <a:pt x="132583" y="494404"/>
                </a:lnTo>
                <a:lnTo>
                  <a:pt x="182702" y="511722"/>
                </a:lnTo>
                <a:lnTo>
                  <a:pt x="239838" y="520426"/>
                </a:lnTo>
                <a:lnTo>
                  <a:pt x="270990" y="521512"/>
                </a:lnTo>
                <a:lnTo>
                  <a:pt x="283791" y="521346"/>
                </a:lnTo>
                <a:lnTo>
                  <a:pt x="323311" y="518886"/>
                </a:lnTo>
                <a:lnTo>
                  <a:pt x="362729" y="513921"/>
                </a:lnTo>
                <a:lnTo>
                  <a:pt x="422826" y="501836"/>
                </a:lnTo>
                <a:lnTo>
                  <a:pt x="461301" y="489673"/>
                </a:lnTo>
                <a:lnTo>
                  <a:pt x="463562" y="360830"/>
                </a:lnTo>
                <a:lnTo>
                  <a:pt x="429096" y="360830"/>
                </a:lnTo>
                <a:lnTo>
                  <a:pt x="416933" y="444200"/>
                </a:lnTo>
                <a:lnTo>
                  <a:pt x="406989" y="451709"/>
                </a:lnTo>
                <a:lnTo>
                  <a:pt x="366723" y="471089"/>
                </a:lnTo>
                <a:lnTo>
                  <a:pt x="312608" y="481749"/>
                </a:lnTo>
                <a:lnTo>
                  <a:pt x="291886" y="482460"/>
                </a:lnTo>
                <a:lnTo>
                  <a:pt x="272862" y="481621"/>
                </a:lnTo>
                <a:lnTo>
                  <a:pt x="221936" y="469041"/>
                </a:lnTo>
                <a:lnTo>
                  <a:pt x="181022" y="441298"/>
                </a:lnTo>
                <a:lnTo>
                  <a:pt x="151055" y="398268"/>
                </a:lnTo>
                <a:lnTo>
                  <a:pt x="137210" y="360830"/>
                </a:lnTo>
                <a:lnTo>
                  <a:pt x="128678" y="316297"/>
                </a:lnTo>
                <a:lnTo>
                  <a:pt x="125839" y="264544"/>
                </a:lnTo>
                <a:lnTo>
                  <a:pt x="126548" y="234354"/>
                </a:lnTo>
                <a:lnTo>
                  <a:pt x="132231" y="181479"/>
                </a:lnTo>
                <a:lnTo>
                  <a:pt x="143543" y="138414"/>
                </a:lnTo>
                <a:lnTo>
                  <a:pt x="160115" y="103726"/>
                </a:lnTo>
                <a:lnTo>
                  <a:pt x="194580" y="66648"/>
                </a:lnTo>
                <a:lnTo>
                  <a:pt x="239889" y="46290"/>
                </a:lnTo>
                <a:lnTo>
                  <a:pt x="294889" y="39780"/>
                </a:lnTo>
                <a:lnTo>
                  <a:pt x="311023" y="40339"/>
                </a:lnTo>
                <a:lnTo>
                  <a:pt x="357413" y="48702"/>
                </a:lnTo>
                <a:lnTo>
                  <a:pt x="398947" y="66218"/>
                </a:lnTo>
                <a:lnTo>
                  <a:pt x="421884" y="147438"/>
                </a:lnTo>
                <a:lnTo>
                  <a:pt x="455986" y="147438"/>
                </a:lnTo>
                <a:lnTo>
                  <a:pt x="453724" y="25393"/>
                </a:lnTo>
                <a:lnTo>
                  <a:pt x="414612" y="16051"/>
                </a:lnTo>
                <a:lnTo>
                  <a:pt x="370882" y="7765"/>
                </a:lnTo>
                <a:lnTo>
                  <a:pt x="322804" y="1936"/>
                </a:lnTo>
                <a:lnTo>
                  <a:pt x="297227" y="483"/>
                </a:lnTo>
                <a:lnTo>
                  <a:pt x="2706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815407" y="8066004"/>
            <a:ext cx="1181735" cy="508634"/>
          </a:xfrm>
          <a:custGeom>
            <a:avLst/>
            <a:gdLst/>
            <a:ahLst/>
            <a:cxnLst/>
            <a:rect l="l" t="t" r="r" b="b"/>
            <a:pathLst>
              <a:path w="1181734" h="508634">
                <a:moveTo>
                  <a:pt x="577659" y="0"/>
                </a:moveTo>
                <a:lnTo>
                  <a:pt x="327088" y="0"/>
                </a:lnTo>
                <a:lnTo>
                  <a:pt x="327088" y="27660"/>
                </a:lnTo>
                <a:lnTo>
                  <a:pt x="392303" y="37896"/>
                </a:lnTo>
                <a:lnTo>
                  <a:pt x="392303" y="59512"/>
                </a:lnTo>
                <a:lnTo>
                  <a:pt x="184556" y="366496"/>
                </a:lnTo>
                <a:lnTo>
                  <a:pt x="184556" y="37896"/>
                </a:lnTo>
                <a:lnTo>
                  <a:pt x="249770" y="27660"/>
                </a:lnTo>
                <a:lnTo>
                  <a:pt x="249770" y="0"/>
                </a:lnTo>
                <a:lnTo>
                  <a:pt x="0" y="0"/>
                </a:lnTo>
                <a:lnTo>
                  <a:pt x="0" y="27660"/>
                </a:lnTo>
                <a:lnTo>
                  <a:pt x="65201" y="37896"/>
                </a:lnTo>
                <a:lnTo>
                  <a:pt x="65201" y="470369"/>
                </a:lnTo>
                <a:lnTo>
                  <a:pt x="0" y="480212"/>
                </a:lnTo>
                <a:lnTo>
                  <a:pt x="0" y="508266"/>
                </a:lnTo>
                <a:lnTo>
                  <a:pt x="249770" y="508266"/>
                </a:lnTo>
                <a:lnTo>
                  <a:pt x="249770" y="480212"/>
                </a:lnTo>
                <a:lnTo>
                  <a:pt x="184556" y="470369"/>
                </a:lnTo>
                <a:lnTo>
                  <a:pt x="184556" y="438899"/>
                </a:lnTo>
                <a:lnTo>
                  <a:pt x="392303" y="131902"/>
                </a:lnTo>
                <a:lnTo>
                  <a:pt x="392303" y="470369"/>
                </a:lnTo>
                <a:lnTo>
                  <a:pt x="327088" y="480212"/>
                </a:lnTo>
                <a:lnTo>
                  <a:pt x="327088" y="508266"/>
                </a:lnTo>
                <a:lnTo>
                  <a:pt x="577659" y="508266"/>
                </a:lnTo>
                <a:lnTo>
                  <a:pt x="577659" y="480212"/>
                </a:lnTo>
                <a:lnTo>
                  <a:pt x="512076" y="470369"/>
                </a:lnTo>
                <a:lnTo>
                  <a:pt x="512076" y="37896"/>
                </a:lnTo>
                <a:lnTo>
                  <a:pt x="577659" y="27660"/>
                </a:lnTo>
                <a:lnTo>
                  <a:pt x="577659" y="0"/>
                </a:lnTo>
                <a:close/>
              </a:path>
              <a:path w="1181734" h="508634">
                <a:moveTo>
                  <a:pt x="1181493" y="0"/>
                </a:moveTo>
                <a:lnTo>
                  <a:pt x="930922" y="0"/>
                </a:lnTo>
                <a:lnTo>
                  <a:pt x="930922" y="27660"/>
                </a:lnTo>
                <a:lnTo>
                  <a:pt x="996124" y="37896"/>
                </a:lnTo>
                <a:lnTo>
                  <a:pt x="996124" y="59512"/>
                </a:lnTo>
                <a:lnTo>
                  <a:pt x="788390" y="366496"/>
                </a:lnTo>
                <a:lnTo>
                  <a:pt x="788390" y="37896"/>
                </a:lnTo>
                <a:lnTo>
                  <a:pt x="853605" y="27660"/>
                </a:lnTo>
                <a:lnTo>
                  <a:pt x="853605" y="0"/>
                </a:lnTo>
                <a:lnTo>
                  <a:pt x="603821" y="0"/>
                </a:lnTo>
                <a:lnTo>
                  <a:pt x="603821" y="27660"/>
                </a:lnTo>
                <a:lnTo>
                  <a:pt x="669036" y="37896"/>
                </a:lnTo>
                <a:lnTo>
                  <a:pt x="669036" y="470369"/>
                </a:lnTo>
                <a:lnTo>
                  <a:pt x="603821" y="480212"/>
                </a:lnTo>
                <a:lnTo>
                  <a:pt x="603821" y="508266"/>
                </a:lnTo>
                <a:lnTo>
                  <a:pt x="853605" y="508266"/>
                </a:lnTo>
                <a:lnTo>
                  <a:pt x="853605" y="480212"/>
                </a:lnTo>
                <a:lnTo>
                  <a:pt x="788390" y="470369"/>
                </a:lnTo>
                <a:lnTo>
                  <a:pt x="788390" y="438899"/>
                </a:lnTo>
                <a:lnTo>
                  <a:pt x="996124" y="131902"/>
                </a:lnTo>
                <a:lnTo>
                  <a:pt x="996124" y="470369"/>
                </a:lnTo>
                <a:lnTo>
                  <a:pt x="930922" y="480212"/>
                </a:lnTo>
                <a:lnTo>
                  <a:pt x="930922" y="508266"/>
                </a:lnTo>
                <a:lnTo>
                  <a:pt x="1181493" y="508266"/>
                </a:lnTo>
                <a:lnTo>
                  <a:pt x="1181493" y="480212"/>
                </a:lnTo>
                <a:lnTo>
                  <a:pt x="1115910" y="470369"/>
                </a:lnTo>
                <a:lnTo>
                  <a:pt x="1115910" y="37896"/>
                </a:lnTo>
                <a:lnTo>
                  <a:pt x="1181493" y="27660"/>
                </a:lnTo>
                <a:lnTo>
                  <a:pt x="1181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Прямоугольник 20"/>
          <p:cNvSpPr/>
          <p:nvPr/>
        </p:nvSpPr>
        <p:spPr>
          <a:xfrm>
            <a:off x="17466408" y="321663"/>
            <a:ext cx="2469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№4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</a:t>
            </a:r>
            <a:r>
              <a:rPr lang="ru-RU" sz="2550" spc="215" dirty="0">
                <a:solidFill>
                  <a:srgbClr val="F05118"/>
                </a:solidFill>
                <a:latin typeface="Roboto"/>
                <a:cs typeface="Roboto"/>
              </a:rPr>
              <a:t>4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 dirty="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65250" y="933676"/>
            <a:ext cx="18516600" cy="2057743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sz="3150" b="1" spc="5" dirty="0" err="1">
                <a:latin typeface="Times New Roman"/>
                <a:cs typeface="Times New Roman"/>
              </a:rPr>
              <a:t>Бессмертный</a:t>
            </a:r>
            <a:r>
              <a:rPr sz="3150" b="1" spc="-35" dirty="0">
                <a:latin typeface="Times New Roman"/>
                <a:cs typeface="Times New Roman"/>
              </a:rPr>
              <a:t> </a:t>
            </a:r>
            <a:r>
              <a:rPr sz="3150" b="1" spc="-15" dirty="0" err="1">
                <a:latin typeface="Times New Roman"/>
                <a:cs typeface="Times New Roman"/>
              </a:rPr>
              <a:t>полк</a:t>
            </a:r>
            <a:r>
              <a:rPr lang="ru-RU" sz="3150" b="1" spc="-15" dirty="0">
                <a:latin typeface="Times New Roman"/>
                <a:cs typeface="Times New Roman"/>
              </a:rPr>
              <a:t> на транспорте</a:t>
            </a:r>
          </a:p>
          <a:p>
            <a:pPr marL="12700" marR="1748789" algn="just">
              <a:lnSpc>
                <a:spcPct val="114000"/>
              </a:lnSpc>
              <a:spcBef>
                <a:spcPts val="815"/>
              </a:spcBef>
            </a:pPr>
            <a:r>
              <a:rPr lang="ru-RU" sz="2400" spc="5" dirty="0">
                <a:solidFill>
                  <a:prstClr val="black"/>
                </a:solidFill>
                <a:latin typeface="Times New Roman"/>
                <a:cs typeface="Times New Roman"/>
              </a:rPr>
              <a:t>На личном транспорте рекомендуется </a:t>
            </a:r>
            <a:r>
              <a:rPr lang="ru-RU" sz="24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с 1 по 12 мая </a:t>
            </a:r>
            <a:r>
              <a:rPr lang="ru-RU" sz="2400" spc="5" dirty="0">
                <a:solidFill>
                  <a:prstClr val="black"/>
                </a:solidFill>
                <a:latin typeface="Times New Roman"/>
                <a:cs typeface="Times New Roman"/>
              </a:rPr>
              <a:t>прикреплять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портрет участника Великой Отечественной войны, труженика тыла или героя специальной военной операции к заднему правому боковому стеклу автомобиля с внутренней стороны, чтобы не мешало обзору водителя.</a:t>
            </a:r>
            <a:endParaRPr sz="2300" dirty="0">
              <a:latin typeface="Times New Roman"/>
              <a:cs typeface="Times New Roman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71E7095-CDE4-0BA0-803A-E1987FD8A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626" y="2811006"/>
            <a:ext cx="5268742" cy="3951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0755FAA-6B9B-C281-6150-767D0F5A09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1" y="3361412"/>
            <a:ext cx="6770153" cy="3808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D309EFF-B597-A905-F98D-73BDBB4997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791" y="7711721"/>
            <a:ext cx="4483763" cy="2984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23A9AE7-F786-D6CA-9DCE-29F4037671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60" y="6629824"/>
            <a:ext cx="5877289" cy="3540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4570F3C1-F231-C07C-458F-D3F7BC532D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8588" y="7325074"/>
            <a:ext cx="4290817" cy="3218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2323599-1677-CA88-20C2-BE6DA9FF58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30" y="3079550"/>
            <a:ext cx="5006770" cy="2984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6903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</a:t>
            </a:r>
            <a:r>
              <a:rPr lang="ru-RU" sz="2550" spc="215" dirty="0">
                <a:solidFill>
                  <a:srgbClr val="F05118"/>
                </a:solidFill>
                <a:latin typeface="Roboto"/>
                <a:cs typeface="Roboto"/>
              </a:rPr>
              <a:t>4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 dirty="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02316" y="964047"/>
            <a:ext cx="11819051" cy="5906810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150" b="1" spc="5" dirty="0">
                <a:latin typeface="Times New Roman"/>
                <a:cs typeface="Times New Roman"/>
              </a:rPr>
              <a:t>Автопробег </a:t>
            </a:r>
            <a:r>
              <a:rPr sz="3150" b="1" spc="5" dirty="0" err="1">
                <a:latin typeface="Times New Roman"/>
                <a:cs typeface="Times New Roman"/>
              </a:rPr>
              <a:t>Бессмертн</a:t>
            </a:r>
            <a:r>
              <a:rPr lang="ru-RU" sz="3150" b="1" spc="5" dirty="0">
                <a:latin typeface="Times New Roman"/>
                <a:cs typeface="Times New Roman"/>
              </a:rPr>
              <a:t>ого</a:t>
            </a:r>
            <a:r>
              <a:rPr sz="3150" b="1" spc="-35" dirty="0">
                <a:latin typeface="Times New Roman"/>
                <a:cs typeface="Times New Roman"/>
              </a:rPr>
              <a:t> </a:t>
            </a:r>
            <a:r>
              <a:rPr sz="3150" b="1" spc="-15" dirty="0" err="1">
                <a:latin typeface="Times New Roman"/>
                <a:cs typeface="Times New Roman"/>
              </a:rPr>
              <a:t>полк</a:t>
            </a:r>
            <a:r>
              <a:rPr lang="ru-RU" sz="3150" b="1" spc="-15" dirty="0">
                <a:latin typeface="Times New Roman"/>
                <a:cs typeface="Times New Roman"/>
              </a:rPr>
              <a:t>а</a:t>
            </a:r>
          </a:p>
          <a:p>
            <a:pPr marL="12700" algn="just">
              <a:lnSpc>
                <a:spcPct val="114000"/>
              </a:lnSpc>
              <a:spcBef>
                <a:spcPts val="1875"/>
              </a:spcBef>
            </a:pPr>
            <a:r>
              <a:rPr sz="2400" spc="15" dirty="0">
                <a:latin typeface="Times New Roman"/>
                <a:cs typeface="Times New Roman"/>
              </a:rPr>
              <a:t>В</a:t>
            </a:r>
            <a:r>
              <a:rPr sz="2400" spc="5" dirty="0">
                <a:latin typeface="Times New Roman"/>
                <a:cs typeface="Times New Roman"/>
              </a:rPr>
              <a:t> преддверии</a:t>
            </a:r>
            <a:r>
              <a:rPr sz="2400" spc="10" dirty="0">
                <a:latin typeface="Times New Roman"/>
                <a:cs typeface="Times New Roman"/>
              </a:rPr>
              <a:t> Дня </a:t>
            </a:r>
            <a:r>
              <a:rPr sz="2400" dirty="0" err="1">
                <a:latin typeface="Times New Roman"/>
                <a:cs typeface="Times New Roman"/>
              </a:rPr>
              <a:t>Победы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lang="ru-RU" sz="2400" spc="5" dirty="0">
                <a:latin typeface="Times New Roman"/>
                <a:cs typeface="Times New Roman"/>
              </a:rPr>
              <a:t>формируется </a:t>
            </a:r>
            <a:r>
              <a:rPr lang="ru-RU" sz="2400" spc="-10" dirty="0">
                <a:latin typeface="Times New Roman"/>
                <a:cs typeface="Times New Roman"/>
              </a:rPr>
              <a:t>автоколонна,</a:t>
            </a:r>
            <a:r>
              <a:rPr lang="ru-RU" sz="2400" spc="10" dirty="0">
                <a:latin typeface="Times New Roman"/>
                <a:cs typeface="Times New Roman"/>
              </a:rPr>
              <a:t> украшенная</a:t>
            </a:r>
            <a:r>
              <a:rPr lang="ru-RU" sz="2400" spc="5" dirty="0">
                <a:latin typeface="Times New Roman"/>
                <a:cs typeface="Times New Roman"/>
              </a:rPr>
              <a:t> праздничной </a:t>
            </a:r>
            <a:r>
              <a:rPr lang="ru-RU" sz="2400" spc="15" dirty="0">
                <a:latin typeface="Times New Roman"/>
                <a:cs typeface="Times New Roman"/>
              </a:rPr>
              <a:t>атрибутикой с символикой Бессмертного полка России. Но, главное – с фотографиями Победителей. </a:t>
            </a:r>
            <a:r>
              <a:rPr lang="ru-RU" sz="2400" spc="5" dirty="0">
                <a:latin typeface="Times New Roman"/>
                <a:cs typeface="Times New Roman"/>
              </a:rPr>
              <a:t>Помимо самого портрета героя семьи можно разместить фото орденов и медалей ветерана, а также историю его подвига, которую любой желающий может прочесть на припаркованном автомобиле или мотоцикле.</a:t>
            </a:r>
          </a:p>
          <a:p>
            <a:pPr marL="12700" algn="just">
              <a:lnSpc>
                <a:spcPct val="114000"/>
              </a:lnSpc>
              <a:spcBef>
                <a:spcPts val="1875"/>
              </a:spcBef>
            </a:pPr>
            <a:r>
              <a:rPr lang="ru-RU" sz="2400" spc="15" dirty="0">
                <a:latin typeface="Times New Roman"/>
                <a:cs typeface="Times New Roman"/>
              </a:rPr>
              <a:t>Колонна может построить маршрут таким образом, чтобы проехать по главной улице, а также </a:t>
            </a:r>
            <a:r>
              <a:rPr lang="ru-RU" sz="2400" spc="10" dirty="0">
                <a:latin typeface="Times New Roman"/>
                <a:cs typeface="Times New Roman"/>
              </a:rPr>
              <a:t>по</a:t>
            </a:r>
            <a:r>
              <a:rPr lang="ru-RU" sz="2400" spc="5" dirty="0">
                <a:latin typeface="Times New Roman"/>
                <a:cs typeface="Times New Roman"/>
              </a:rPr>
              <a:t> </a:t>
            </a:r>
            <a:r>
              <a:rPr lang="ru-RU" sz="2400" dirty="0">
                <a:latin typeface="Times New Roman"/>
                <a:cs typeface="Times New Roman"/>
              </a:rPr>
              <a:t>нескольким </a:t>
            </a:r>
            <a:r>
              <a:rPr lang="ru-RU" sz="2400" spc="5" dirty="0">
                <a:latin typeface="Times New Roman"/>
                <a:cs typeface="Times New Roman"/>
              </a:rPr>
              <a:t> </a:t>
            </a:r>
            <a:r>
              <a:rPr lang="ru-RU" sz="2400" spc="15" dirty="0">
                <a:latin typeface="Times New Roman"/>
                <a:cs typeface="Times New Roman"/>
              </a:rPr>
              <a:t>населенным</a:t>
            </a:r>
            <a:r>
              <a:rPr lang="ru-RU" sz="2400" spc="5" dirty="0">
                <a:latin typeface="Times New Roman"/>
                <a:cs typeface="Times New Roman"/>
              </a:rPr>
              <a:t> </a:t>
            </a:r>
            <a:r>
              <a:rPr lang="ru-RU" sz="2400" spc="10" dirty="0">
                <a:latin typeface="Times New Roman"/>
                <a:cs typeface="Times New Roman"/>
              </a:rPr>
              <a:t>пунктам,</a:t>
            </a:r>
            <a:r>
              <a:rPr lang="ru-RU" sz="2400" spc="5" dirty="0">
                <a:latin typeface="Times New Roman"/>
                <a:cs typeface="Times New Roman"/>
              </a:rPr>
              <a:t> </a:t>
            </a:r>
            <a:r>
              <a:rPr lang="ru-RU" sz="2400" spc="10" dirty="0">
                <a:latin typeface="Times New Roman"/>
                <a:cs typeface="Times New Roman"/>
              </a:rPr>
              <a:t>в</a:t>
            </a:r>
            <a:r>
              <a:rPr lang="ru-RU" sz="2400" spc="5" dirty="0">
                <a:latin typeface="Times New Roman"/>
                <a:cs typeface="Times New Roman"/>
              </a:rPr>
              <a:t> </a:t>
            </a:r>
            <a:r>
              <a:rPr lang="ru-RU" sz="2400" dirty="0">
                <a:latin typeface="Times New Roman"/>
                <a:cs typeface="Times New Roman"/>
              </a:rPr>
              <a:t>каждом</a:t>
            </a:r>
            <a:r>
              <a:rPr lang="ru-RU" sz="2400" spc="5" dirty="0">
                <a:latin typeface="Times New Roman"/>
                <a:cs typeface="Times New Roman"/>
              </a:rPr>
              <a:t> </a:t>
            </a:r>
            <a:r>
              <a:rPr lang="ru-RU" sz="2400" spc="10" dirty="0">
                <a:latin typeface="Times New Roman"/>
                <a:cs typeface="Times New Roman"/>
              </a:rPr>
              <a:t>из</a:t>
            </a:r>
            <a:r>
              <a:rPr lang="ru-RU" sz="2400" spc="5" dirty="0">
                <a:latin typeface="Times New Roman"/>
                <a:cs typeface="Times New Roman"/>
              </a:rPr>
              <a:t> </a:t>
            </a:r>
            <a:r>
              <a:rPr lang="ru-RU" sz="2400" spc="-15" dirty="0">
                <a:latin typeface="Times New Roman"/>
                <a:cs typeface="Times New Roman"/>
              </a:rPr>
              <a:t>которых</a:t>
            </a:r>
            <a:r>
              <a:rPr lang="ru-RU" sz="2400" spc="5" dirty="0">
                <a:latin typeface="Times New Roman"/>
                <a:cs typeface="Times New Roman"/>
              </a:rPr>
              <a:t> </a:t>
            </a:r>
            <a:r>
              <a:rPr lang="ru-RU" sz="2400" dirty="0">
                <a:latin typeface="Times New Roman"/>
                <a:cs typeface="Times New Roman"/>
              </a:rPr>
              <a:t>можно сделать небольшую остановку</a:t>
            </a:r>
            <a:r>
              <a:rPr lang="ru-RU" sz="2400" spc="5" dirty="0">
                <a:latin typeface="Times New Roman"/>
                <a:cs typeface="Times New Roman"/>
              </a:rPr>
              <a:t>, подготовить короткое театрализованное представление, а ж</a:t>
            </a:r>
            <a:r>
              <a:rPr lang="ru-RU" sz="2400" spc="15" dirty="0">
                <a:latin typeface="Times New Roman"/>
                <a:cs typeface="Times New Roman"/>
              </a:rPr>
              <a:t>ители</a:t>
            </a:r>
            <a:r>
              <a:rPr lang="ru-RU" sz="2400" spc="5" dirty="0">
                <a:latin typeface="Times New Roman"/>
                <a:cs typeface="Times New Roman"/>
              </a:rPr>
              <a:t> </a:t>
            </a:r>
            <a:r>
              <a:rPr lang="ru-RU" sz="2400" spc="-10" dirty="0">
                <a:latin typeface="Times New Roman"/>
                <a:cs typeface="Times New Roman"/>
              </a:rPr>
              <a:t>смогут прийти</a:t>
            </a:r>
            <a:r>
              <a:rPr lang="ru-RU" sz="2400" spc="10" dirty="0">
                <a:latin typeface="Times New Roman"/>
                <a:cs typeface="Times New Roman"/>
              </a:rPr>
              <a:t> на</a:t>
            </a:r>
            <a:r>
              <a:rPr lang="ru-RU" sz="2400" spc="5" dirty="0">
                <a:latin typeface="Times New Roman"/>
                <a:cs typeface="Times New Roman"/>
              </a:rPr>
              <a:t> встречу </a:t>
            </a:r>
            <a:r>
              <a:rPr lang="ru-RU" sz="2400" spc="10" dirty="0">
                <a:latin typeface="Times New Roman"/>
                <a:cs typeface="Times New Roman"/>
              </a:rPr>
              <a:t>с портретами</a:t>
            </a:r>
            <a:r>
              <a:rPr lang="ru-RU" sz="2400" spc="5" dirty="0">
                <a:latin typeface="Times New Roman"/>
                <a:cs typeface="Times New Roman"/>
              </a:rPr>
              <a:t> </a:t>
            </a:r>
            <a:r>
              <a:rPr lang="ru-RU" sz="2400" spc="10" dirty="0">
                <a:latin typeface="Times New Roman"/>
                <a:cs typeface="Times New Roman"/>
              </a:rPr>
              <a:t>героев</a:t>
            </a:r>
            <a:r>
              <a:rPr lang="ru-RU" sz="2400" spc="5" dirty="0">
                <a:latin typeface="Times New Roman"/>
                <a:cs typeface="Times New Roman"/>
              </a:rPr>
              <a:t> </a:t>
            </a:r>
            <a:r>
              <a:rPr lang="ru-RU" sz="2400" spc="10" dirty="0">
                <a:latin typeface="Times New Roman"/>
                <a:cs typeface="Times New Roman"/>
              </a:rPr>
              <a:t>своих </a:t>
            </a:r>
            <a:r>
              <a:rPr lang="ru-RU" sz="2400" spc="15" dirty="0">
                <a:latin typeface="Times New Roman"/>
                <a:cs typeface="Times New Roman"/>
              </a:rPr>
              <a:t>семей. </a:t>
            </a:r>
            <a:endParaRPr lang="ru-RU" sz="1600" dirty="0">
              <a:latin typeface="Times New Roman"/>
              <a:cs typeface="Times New Roman"/>
            </a:endParaRPr>
          </a:p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41229" y="8901295"/>
            <a:ext cx="10066486" cy="3047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455" marR="5080" algn="just">
              <a:lnSpc>
                <a:spcPct val="101499"/>
              </a:lnSpc>
              <a:spcBef>
                <a:spcPts val="919"/>
              </a:spcBef>
            </a:pPr>
            <a:r>
              <a:rPr lang="ru-RU" sz="2000" b="1" i="1" spc="5" dirty="0">
                <a:latin typeface="Times New Roman"/>
                <a:cs typeface="Times New Roman"/>
              </a:rPr>
              <a:t>«</a:t>
            </a:r>
            <a:endParaRPr lang="ru-RU" sz="20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005" y="1284697"/>
            <a:ext cx="5326052" cy="3549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22" y="6182674"/>
            <a:ext cx="6078638" cy="4052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207FF6F-B2D6-56B9-D665-0798E57344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886" y="7756272"/>
            <a:ext cx="4777839" cy="3028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97C6123-1248-1238-F509-D06A5E7DA2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14" y="6295135"/>
            <a:ext cx="2551669" cy="1913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80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29D626D2-3C0A-28B0-6DFF-8C01C4190A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87" y="5654675"/>
            <a:ext cx="3608051" cy="4810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646D1289-B2EE-C3E0-D818-2BE2D42E66F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78" y="8500532"/>
            <a:ext cx="3792981" cy="2284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4"/>
          <a:stretch/>
        </p:blipFill>
        <p:spPr>
          <a:xfrm>
            <a:off x="15193187" y="5063589"/>
            <a:ext cx="4178075" cy="2463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1424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</a:t>
            </a:r>
            <a:r>
              <a:rPr lang="ru-RU" sz="2550" spc="215" dirty="0">
                <a:solidFill>
                  <a:srgbClr val="F05118"/>
                </a:solidFill>
                <a:latin typeface="Roboto"/>
                <a:cs typeface="Roboto"/>
              </a:rPr>
              <a:t>4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 dirty="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41451" y="1520614"/>
            <a:ext cx="18440399" cy="9412577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sz="3150" b="1" spc="5" dirty="0" err="1">
                <a:latin typeface="Times New Roman"/>
                <a:cs typeface="Times New Roman"/>
              </a:rPr>
              <a:t>Бессмертный</a:t>
            </a:r>
            <a:r>
              <a:rPr sz="3150" b="1" spc="-35" dirty="0">
                <a:latin typeface="Times New Roman"/>
                <a:cs typeface="Times New Roman"/>
              </a:rPr>
              <a:t> </a:t>
            </a:r>
            <a:r>
              <a:rPr sz="3150" b="1" spc="-15" dirty="0" err="1">
                <a:latin typeface="Times New Roman"/>
                <a:cs typeface="Times New Roman"/>
              </a:rPr>
              <a:t>полк</a:t>
            </a:r>
            <a:r>
              <a:rPr lang="ru-RU" sz="3150" b="1" spc="-15" dirty="0">
                <a:latin typeface="Times New Roman"/>
                <a:cs typeface="Times New Roman"/>
              </a:rPr>
              <a:t> на речном транспорте</a:t>
            </a:r>
          </a:p>
          <a:p>
            <a:pPr marL="12700" marR="1748789" algn="just">
              <a:lnSpc>
                <a:spcPct val="114000"/>
              </a:lnSpc>
              <a:spcBef>
                <a:spcPts val="815"/>
              </a:spcBef>
            </a:pPr>
            <a:r>
              <a:rPr lang="ru-RU" sz="2400" spc="5" dirty="0">
                <a:latin typeface="Times New Roman"/>
                <a:cs typeface="Times New Roman"/>
              </a:rPr>
              <a:t>Размещение портретов участников Великой Отечественной войны, специальной военной операции, тружеников тыла возможно на речном общественном транспорте: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речных трамваях, прогулочных яхтах, судах на воздушных подушках и подводных крыльях. Рекомендуемые даты проведения акции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по 12 мая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4000"/>
              </a:lnSpc>
              <a:spcBef>
                <a:spcPts val="815"/>
              </a:spcBef>
            </a:pPr>
            <a:r>
              <a:rPr lang="ru-RU" sz="2400" dirty="0">
                <a:solidFill>
                  <a:prstClr val="black"/>
                </a:solidFill>
                <a:latin typeface="Times New Roman"/>
                <a:cs typeface="Times New Roman"/>
              </a:rPr>
              <a:t>Портреты героев семей сотрудников речного пароходства, известных в городе участников Великой </a:t>
            </a:r>
          </a:p>
          <a:p>
            <a:pPr marL="12700" marR="1748789" algn="just">
              <a:lnSpc>
                <a:spcPct val="114000"/>
              </a:lnSpc>
              <a:spcBef>
                <a:spcPts val="815"/>
              </a:spcBef>
            </a:pPr>
            <a:r>
              <a:rPr lang="ru-RU" sz="2400" dirty="0">
                <a:solidFill>
                  <a:prstClr val="black"/>
                </a:solidFill>
                <a:latin typeface="Times New Roman"/>
                <a:cs typeface="Times New Roman"/>
              </a:rPr>
              <a:t>Отечественной войны, тружеников тыла, героев специальной военной операции – уроженцев </a:t>
            </a:r>
          </a:p>
          <a:p>
            <a:pPr marL="12700" marR="1748789" algn="just">
              <a:lnSpc>
                <a:spcPct val="114000"/>
              </a:lnSpc>
              <a:spcBef>
                <a:spcPts val="815"/>
              </a:spcBef>
            </a:pPr>
            <a:r>
              <a:rPr lang="ru-RU" sz="2400" dirty="0">
                <a:solidFill>
                  <a:prstClr val="black"/>
                </a:solidFill>
                <a:latin typeface="Times New Roman"/>
                <a:cs typeface="Times New Roman"/>
              </a:rPr>
              <a:t>данного региона крепятся по бортам речного судна.</a:t>
            </a: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 dirty="0">
              <a:latin typeface="Times New Roman"/>
              <a:cs typeface="Times New Roman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EEB07A63-605F-563E-FD9E-A47A8DE637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650" y="3743829"/>
            <a:ext cx="5609228" cy="4206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C2C7CD99-B58A-D643-383D-7619E34CC9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46" y="3764282"/>
            <a:ext cx="7467600" cy="4200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BCFA0210-8A2B-A9EF-556F-30DB8F5E5D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782" y="3764282"/>
            <a:ext cx="4437106" cy="3327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F2AA853B-4102-44C7-E3F9-0FF44BFA3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781" y="7436454"/>
            <a:ext cx="4505029" cy="296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4208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</a:t>
            </a:r>
            <a:r>
              <a:rPr lang="ru-RU" sz="2550" spc="215" dirty="0">
                <a:solidFill>
                  <a:srgbClr val="F05118"/>
                </a:solidFill>
                <a:latin typeface="Roboto"/>
                <a:cs typeface="Roboto"/>
              </a:rPr>
              <a:t>4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 dirty="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92181" y="1177329"/>
            <a:ext cx="8610599" cy="8675324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sz="3150" b="1" spc="5" dirty="0" err="1">
                <a:latin typeface="Times New Roman"/>
                <a:cs typeface="Times New Roman"/>
              </a:rPr>
              <a:t>Бессмертный</a:t>
            </a:r>
            <a:r>
              <a:rPr sz="3150" b="1" spc="-35" dirty="0">
                <a:latin typeface="Times New Roman"/>
                <a:cs typeface="Times New Roman"/>
              </a:rPr>
              <a:t> </a:t>
            </a:r>
            <a:r>
              <a:rPr sz="3150" b="1" spc="-15" dirty="0" err="1">
                <a:latin typeface="Times New Roman"/>
                <a:cs typeface="Times New Roman"/>
              </a:rPr>
              <a:t>полк</a:t>
            </a:r>
            <a:r>
              <a:rPr lang="ru-RU" sz="3150" b="1" spc="-15" dirty="0">
                <a:latin typeface="Times New Roman"/>
                <a:cs typeface="Times New Roman"/>
              </a:rPr>
              <a:t> на парусных регатах</a:t>
            </a:r>
          </a:p>
          <a:p>
            <a:pPr marL="12700" marR="1748789" algn="just">
              <a:lnSpc>
                <a:spcPct val="114000"/>
              </a:lnSpc>
              <a:spcBef>
                <a:spcPts val="815"/>
              </a:spcBef>
            </a:pPr>
            <a:r>
              <a:rPr lang="ru-RU" sz="2400" spc="5" dirty="0">
                <a:latin typeface="Times New Roman"/>
                <a:cs typeface="Times New Roman"/>
              </a:rPr>
              <a:t>Размещение портретов участников Великой Отечественной войны, специальной военной операции, тружеников тыла возможно при проведении парусных регат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4000"/>
              </a:lnSpc>
              <a:spcBef>
                <a:spcPts val="815"/>
              </a:spcBef>
            </a:pPr>
            <a:endParaRPr lang="ru-RU" sz="2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1748789" algn="just">
              <a:lnSpc>
                <a:spcPct val="114000"/>
              </a:lnSpc>
              <a:spcBef>
                <a:spcPts val="815"/>
              </a:spcBef>
            </a:pPr>
            <a:r>
              <a:rPr lang="ru-RU" sz="2400" dirty="0">
                <a:solidFill>
                  <a:prstClr val="black"/>
                </a:solidFill>
                <a:latin typeface="Times New Roman"/>
                <a:cs typeface="Times New Roman"/>
              </a:rPr>
              <a:t>Флаги  Бессмертного полка украшают парусники, а каждый участник регаты приносит с собой портрет героя своей семьи.</a:t>
            </a:r>
            <a:endParaRPr sz="2300" dirty="0">
              <a:latin typeface="Times New Roman"/>
              <a:cs typeface="Times New Roman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3BA0421-3D12-A255-F7FF-EC427D4F7A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19" y="7739425"/>
            <a:ext cx="4463113" cy="2975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2413BA5-489C-5138-3DD5-3414F8F121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19" y="4543515"/>
            <a:ext cx="4463113" cy="2975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52AA9604-A457-E260-86B5-4A9D38511C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89" y="2812740"/>
            <a:ext cx="5695324" cy="3796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B6FAFA77-DE20-0837-CC22-50A45371FB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19" y="1347605"/>
            <a:ext cx="4463113" cy="2975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C71CC6D-61E1-6D73-14B2-593823150C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60" y="6969709"/>
            <a:ext cx="5617690" cy="3745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C1B0FCF-2772-6AD9-0A76-F6B55FFC89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9" y="3889295"/>
            <a:ext cx="6521441" cy="4345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E8074E-91A4-81B6-08DB-C001E75EF2AC}"/>
              </a:ext>
            </a:extLst>
          </p:cNvPr>
          <p:cNvSpPr txBox="1"/>
          <p:nvPr/>
        </p:nvSpPr>
        <p:spPr>
          <a:xfrm>
            <a:off x="1360810" y="9987773"/>
            <a:ext cx="10058400" cy="480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748789" algn="just">
              <a:lnSpc>
                <a:spcPct val="114000"/>
              </a:lnSpc>
              <a:spcBef>
                <a:spcPts val="815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Рекомендуемые даты проведения акции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по 12 мая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1553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</a:t>
            </a:r>
            <a:r>
              <a:rPr lang="ru-RU" sz="2550" spc="215" dirty="0">
                <a:solidFill>
                  <a:srgbClr val="F05118"/>
                </a:solidFill>
                <a:latin typeface="Roboto"/>
                <a:cs typeface="Roboto"/>
              </a:rPr>
              <a:t>4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 dirty="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02317" y="1539875"/>
            <a:ext cx="10988134" cy="9932014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sz="3150" b="1" spc="5" dirty="0" err="1">
                <a:latin typeface="Times New Roman"/>
                <a:cs typeface="Times New Roman"/>
              </a:rPr>
              <a:t>Бессмертный</a:t>
            </a:r>
            <a:r>
              <a:rPr sz="3150" b="1" spc="-35" dirty="0">
                <a:latin typeface="Times New Roman"/>
                <a:cs typeface="Times New Roman"/>
              </a:rPr>
              <a:t> </a:t>
            </a:r>
            <a:r>
              <a:rPr sz="3150" b="1" spc="-15" dirty="0" err="1">
                <a:latin typeface="Times New Roman"/>
                <a:cs typeface="Times New Roman"/>
              </a:rPr>
              <a:t>полк</a:t>
            </a:r>
            <a:r>
              <a:rPr lang="ru-RU" sz="3150" b="1" spc="-15" dirty="0">
                <a:latin typeface="Times New Roman"/>
                <a:cs typeface="Times New Roman"/>
              </a:rPr>
              <a:t> в воздухе</a:t>
            </a:r>
          </a:p>
          <a:p>
            <a:pPr marL="12700" marR="1748789" algn="just">
              <a:lnSpc>
                <a:spcPct val="114000"/>
              </a:lnSpc>
              <a:spcBef>
                <a:spcPts val="815"/>
              </a:spcBef>
            </a:pPr>
            <a:r>
              <a:rPr lang="ru-RU" sz="2400" spc="5" dirty="0">
                <a:latin typeface="Times New Roman"/>
                <a:cs typeface="Times New Roman"/>
              </a:rPr>
              <a:t>Размещение портретов участников Великой Отечественной войны, специальной военной операции, тружеников тыла возможно на </a:t>
            </a:r>
            <a:r>
              <a:rPr lang="ru-RU" sz="2400" spc="5" dirty="0" err="1">
                <a:latin typeface="Times New Roman"/>
                <a:cs typeface="Times New Roman"/>
              </a:rPr>
              <a:t>легких</a:t>
            </a:r>
            <a:r>
              <a:rPr lang="ru-RU" sz="2400" spc="5" dirty="0">
                <a:latin typeface="Times New Roman"/>
                <a:cs typeface="Times New Roman"/>
              </a:rPr>
              <a:t> воздушных судах: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вертолетах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планерах, учебных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бипланах сельскохозяйственной и санитарной авиации.</a:t>
            </a: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48789" algn="just">
              <a:lnSpc>
                <a:spcPct val="114000"/>
              </a:lnSpc>
              <a:spcBef>
                <a:spcPts val="815"/>
              </a:spcBef>
            </a:pPr>
            <a:r>
              <a:rPr lang="ru-RU" sz="2400" dirty="0">
                <a:solidFill>
                  <a:prstClr val="black"/>
                </a:solidFill>
                <a:latin typeface="Times New Roman"/>
                <a:cs typeface="Times New Roman"/>
              </a:rPr>
              <a:t>Портреты героев семей сотрудников аэроклубов, пилотов специализированных авиаотрядов, а также известных  в регионе участников Великой Отечественной войны, тружеников тыла, героев специальной военной операции крепятся по бортам воздушного судна.</a:t>
            </a:r>
          </a:p>
          <a:p>
            <a:pPr marL="12700" marR="1748789" algn="just">
              <a:lnSpc>
                <a:spcPct val="118300"/>
              </a:lnSpc>
              <a:spcBef>
                <a:spcPts val="815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 dirty="0">
              <a:latin typeface="Times New Roman"/>
              <a:cs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0" y="4307200"/>
            <a:ext cx="8316866" cy="3275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481" y="7433400"/>
            <a:ext cx="7842846" cy="3309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5" r="20538"/>
          <a:stretch/>
        </p:blipFill>
        <p:spPr>
          <a:xfrm>
            <a:off x="12581984" y="1492436"/>
            <a:ext cx="6315025" cy="5701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4986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</a:t>
            </a:r>
            <a:r>
              <a:rPr lang="ru-RU" sz="2550" spc="215" dirty="0">
                <a:solidFill>
                  <a:srgbClr val="F05118"/>
                </a:solidFill>
                <a:latin typeface="Roboto"/>
                <a:cs typeface="Roboto"/>
              </a:rPr>
              <a:t>4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 dirty="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1"/>
            <a:ext cx="14789663" cy="87987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17651" y="1266104"/>
            <a:ext cx="6864350" cy="5096780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sz="3150" b="1" spc="5" dirty="0" err="1">
                <a:latin typeface="Times New Roman"/>
                <a:cs typeface="Times New Roman"/>
              </a:rPr>
              <a:t>Бессмертный</a:t>
            </a:r>
            <a:r>
              <a:rPr sz="3150" b="1" spc="-35" dirty="0">
                <a:latin typeface="Times New Roman"/>
                <a:cs typeface="Times New Roman"/>
              </a:rPr>
              <a:t> </a:t>
            </a:r>
            <a:r>
              <a:rPr sz="3150" b="1" spc="-15" dirty="0" err="1">
                <a:latin typeface="Times New Roman"/>
                <a:cs typeface="Times New Roman"/>
              </a:rPr>
              <a:t>полк</a:t>
            </a:r>
            <a:r>
              <a:rPr lang="ru-RU" sz="3150" b="1" spc="-15" dirty="0">
                <a:latin typeface="Times New Roman"/>
                <a:cs typeface="Times New Roman"/>
              </a:rPr>
              <a:t> на передовой</a:t>
            </a:r>
          </a:p>
          <a:p>
            <a:r>
              <a:rPr lang="ru-RU" sz="2000" b="1" spc="-10" dirty="0">
                <a:latin typeface="Times New Roman"/>
                <a:cs typeface="Times New Roman"/>
              </a:rPr>
              <a:t>(совместно с Ассоциацией ветеранов специальной военной операции)</a:t>
            </a:r>
          </a:p>
          <a:p>
            <a:pPr algn="just"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преддверии Дня Победы участники специальной военной операции на передовых позициях соберутся почтить память своих дедов и прадедов–победителей Великой Отечественной войны.</a:t>
            </a:r>
          </a:p>
          <a:p>
            <a:pPr algn="just"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СВО расскажут истории своих предков на видео, разместят их портреты в пунктах дислокации и блиндажах, а также запишут видеопоздравления ветеранам Великой Отечественной войны с передовой.</a:t>
            </a:r>
            <a:endParaRPr sz="2300" dirty="0">
              <a:latin typeface="Times New Roman"/>
              <a:cs typeface="Times New Roman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18F69A4-66FF-4D0F-AE21-E103A751C9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123" y="217149"/>
            <a:ext cx="1002257" cy="1014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050" y="1427052"/>
            <a:ext cx="6324600" cy="4333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50" y="1461769"/>
            <a:ext cx="4537396" cy="4333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80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3050209-C447-2105-833B-36F7A320B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38" y="6486708"/>
            <a:ext cx="7587561" cy="4268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A5B6DC5-4010-DBC2-EC1B-6A3487C8C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51" y="6645275"/>
            <a:ext cx="6515306" cy="3987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80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3232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</a:t>
            </a:r>
            <a:r>
              <a:rPr lang="ru-RU" sz="2550" spc="215" dirty="0">
                <a:solidFill>
                  <a:srgbClr val="F05118"/>
                </a:solidFill>
                <a:latin typeface="Roboto"/>
                <a:cs typeface="Roboto"/>
              </a:rPr>
              <a:t>4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 dirty="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0"/>
            <a:ext cx="1513973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ОФОРМЛЕНИЕ ФОТОГРАФИИ ГЕРОЯ</a:t>
            </a:r>
            <a:endParaRPr spc="-35"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14308" y="1403576"/>
            <a:ext cx="10420893" cy="5736763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spcBef>
                <a:spcPts val="1875"/>
              </a:spcBef>
            </a:pPr>
            <a:r>
              <a:rPr lang="ru-RU" sz="3150" b="1" spc="-5" dirty="0">
                <a:latin typeface="Times New Roman"/>
                <a:cs typeface="Times New Roman"/>
              </a:rPr>
              <a:t>Изготовление рамки с фотографией и именем героя для размещения на одежде, на </a:t>
            </a:r>
            <a:r>
              <a:rPr lang="ru-RU" sz="3150" b="1" spc="-5" dirty="0" err="1">
                <a:latin typeface="Times New Roman"/>
                <a:cs typeface="Times New Roman"/>
              </a:rPr>
              <a:t>аватарке</a:t>
            </a:r>
            <a:r>
              <a:rPr lang="ru-RU" sz="3150" b="1" spc="-5" dirty="0">
                <a:latin typeface="Times New Roman"/>
                <a:cs typeface="Times New Roman"/>
              </a:rPr>
              <a:t> и в социальных сетях</a:t>
            </a:r>
          </a:p>
          <a:p>
            <a:pPr marL="12700" algn="just">
              <a:lnSpc>
                <a:spcPct val="114000"/>
              </a:lnSpc>
              <a:spcBef>
                <a:spcPts val="1875"/>
              </a:spcBef>
            </a:pPr>
            <a:r>
              <a:rPr lang="ru-RU" sz="2400" dirty="0">
                <a:latin typeface="Times New Roman"/>
                <a:cs typeface="Times New Roman"/>
              </a:rPr>
              <a:t>Портрет своего Героя – участника Великой Отечественной войны, труженика тыла или участника специальной военной операции (обязательно с символикой мероприятия), указав ФИО героя можно сделать через онлайн-конструктор на сайте Бессмертного полка России. 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hlinkClick r:id="rId6"/>
              </a:rPr>
              <a:t>https://www.polkrf.ru/shtender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ru-RU" sz="2800" dirty="0">
                <a:latin typeface="Times New Roman"/>
                <a:cs typeface="Times New Roman"/>
              </a:rPr>
              <a:t>.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12700" algn="just">
              <a:lnSpc>
                <a:spcPct val="50000"/>
              </a:lnSpc>
              <a:spcBef>
                <a:spcPts val="1875"/>
              </a:spcBef>
            </a:pPr>
            <a:endParaRPr lang="ru-RU" sz="2400" dirty="0">
              <a:latin typeface="Times New Roman"/>
              <a:cs typeface="Times New Roman"/>
            </a:endParaRPr>
          </a:p>
          <a:p>
            <a:pPr marL="12700" algn="just">
              <a:lnSpc>
                <a:spcPct val="50000"/>
              </a:lnSpc>
              <a:spcBef>
                <a:spcPts val="1875"/>
              </a:spcBef>
            </a:pPr>
            <a:endParaRPr lang="ru-RU" sz="2400" dirty="0">
              <a:latin typeface="Times New Roman"/>
              <a:cs typeface="Times New Roman"/>
            </a:endParaRPr>
          </a:p>
          <a:p>
            <a:pPr marL="12700" algn="just">
              <a:lnSpc>
                <a:spcPct val="50000"/>
              </a:lnSpc>
              <a:spcBef>
                <a:spcPts val="1875"/>
              </a:spcBef>
            </a:pPr>
            <a:endParaRPr lang="ru-RU" sz="2800" dirty="0">
              <a:latin typeface="Times New Roman"/>
              <a:cs typeface="Times New Roman"/>
            </a:endParaRPr>
          </a:p>
          <a:p>
            <a:pPr marL="12700">
              <a:spcBef>
                <a:spcPts val="1875"/>
              </a:spcBef>
            </a:pPr>
            <a:endParaRPr sz="315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033" y="954405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F9CE0E7-DF4D-50C3-0694-B5F8EC059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76249" y="1091300"/>
            <a:ext cx="6597387" cy="5311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9E58775-1639-A05B-1335-B122AB8427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893" y="4968874"/>
            <a:ext cx="6393557" cy="604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134D684-C314-0CB2-C77F-84151850F7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60951" y="6452780"/>
            <a:ext cx="3907329" cy="3907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9C6A550-E401-76A4-88EA-A520930B45FC}"/>
              </a:ext>
            </a:extLst>
          </p:cNvPr>
          <p:cNvSpPr txBox="1"/>
          <p:nvPr/>
        </p:nvSpPr>
        <p:spPr>
          <a:xfrm>
            <a:off x="1356874" y="6247966"/>
            <a:ext cx="6232269" cy="3006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just">
              <a:lnSpc>
                <a:spcPct val="114000"/>
              </a:lnSpc>
            </a:pPr>
            <a:r>
              <a:rPr lang="ru-RU" sz="2400" dirty="0">
                <a:latin typeface="Times New Roman"/>
                <a:cs typeface="Times New Roman"/>
              </a:rPr>
              <a:t>Также в конструкторе возможно выбрать тематический стикер, добавить надпись с названием основных сражений Великой Отечественной войны, в которых принимал участие ветеран, а также указать категорию ветерана (участник войны, труженик тыла, партизан, узник нацистских концлагерей).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391631-EB01-0D25-90AC-1038EEE31C21}"/>
              </a:ext>
            </a:extLst>
          </p:cNvPr>
          <p:cNvSpPr/>
          <p:nvPr/>
        </p:nvSpPr>
        <p:spPr>
          <a:xfrm>
            <a:off x="11337692" y="9484635"/>
            <a:ext cx="1139040" cy="2548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8A92C69-831F-12C4-41F9-9E16982934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30" y="10092106"/>
            <a:ext cx="317292" cy="2538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6F2ECBC-6590-45FF-AD12-08B14F1F69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911" y="9951245"/>
            <a:ext cx="364162" cy="2913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8CB2813-412C-B95E-9FE1-957D4FB13D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232" y="10043368"/>
            <a:ext cx="333082" cy="26646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FF23ABC-E0F8-F9F7-91FB-75B194A2F0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975" y="9529991"/>
            <a:ext cx="323094" cy="2584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79E5951-1B5B-9109-40A5-44A95914226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742" y="10071892"/>
            <a:ext cx="333081" cy="26646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08EE181-C40C-9CA3-1CD2-F888298AA8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845" y="9524389"/>
            <a:ext cx="352935" cy="28234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C2A6949C-E6AC-9189-8248-ED62E71A336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527" y="9449528"/>
            <a:ext cx="364323" cy="29145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F0AA85B8-44F6-1356-9725-02D4EFF09D9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722" y="9549573"/>
            <a:ext cx="321621" cy="25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76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0" y="5553473"/>
            <a:ext cx="6885457" cy="5164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</a:t>
            </a:r>
            <a:r>
              <a:rPr lang="ru-RU" sz="2550" spc="215" dirty="0">
                <a:solidFill>
                  <a:srgbClr val="F05118"/>
                </a:solidFill>
                <a:latin typeface="Roboto"/>
                <a:cs typeface="Roboto"/>
              </a:rPr>
              <a:t>4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 dirty="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0"/>
            <a:ext cx="1479848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65251" y="1113172"/>
            <a:ext cx="10705234" cy="4255909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150" b="1" spc="-5" dirty="0">
                <a:latin typeface="Times New Roman"/>
                <a:cs typeface="Times New Roman"/>
              </a:rPr>
              <a:t>Трансляция портретов ветеранов</a:t>
            </a:r>
          </a:p>
          <a:p>
            <a:pPr marL="263525" algn="just">
              <a:lnSpc>
                <a:spcPct val="114000"/>
              </a:lnSpc>
              <a:spcBef>
                <a:spcPts val="1495"/>
              </a:spcBef>
            </a:pPr>
            <a:r>
              <a:rPr lang="ru-RU" sz="2400" spc="10" dirty="0">
                <a:latin typeface="Times New Roman"/>
                <a:cs typeface="Times New Roman"/>
              </a:rPr>
              <a:t>В преддверии и в День Победы в каждом субъекте Российской Федерации предлагается организовать трансляцию видеоряда с портретами ветеранов, проживавших в этом федеральном округе, который 9 мая в течение всего дня будет транслироваться:</a:t>
            </a:r>
          </a:p>
          <a:p>
            <a:pPr marL="263525" algn="just">
              <a:lnSpc>
                <a:spcPts val="2760"/>
              </a:lnSpc>
              <a:spcBef>
                <a:spcPts val="1495"/>
              </a:spcBef>
            </a:pPr>
            <a:r>
              <a:rPr lang="ru-RU" sz="2400" spc="10" dirty="0">
                <a:latin typeface="Times New Roman"/>
                <a:cs typeface="Times New Roman"/>
              </a:rPr>
              <a:t>на медиафасадах и светодиодных экранах региона;</a:t>
            </a:r>
          </a:p>
          <a:p>
            <a:pPr marL="263525" algn="just">
              <a:lnSpc>
                <a:spcPts val="2760"/>
              </a:lnSpc>
              <a:spcBef>
                <a:spcPts val="1495"/>
              </a:spcBef>
            </a:pPr>
            <a:r>
              <a:rPr lang="ru-RU" sz="2400" spc="10" dirty="0">
                <a:latin typeface="Times New Roman"/>
                <a:cs typeface="Times New Roman"/>
              </a:rPr>
              <a:t>на местных телеканалах </a:t>
            </a:r>
          </a:p>
          <a:p>
            <a:pPr marL="263525" algn="just">
              <a:lnSpc>
                <a:spcPts val="2760"/>
              </a:lnSpc>
              <a:spcBef>
                <a:spcPts val="1495"/>
              </a:spcBef>
            </a:pPr>
            <a:r>
              <a:rPr lang="ru-RU" sz="2400" spc="10" dirty="0">
                <a:latin typeface="Times New Roman"/>
                <a:cs typeface="Times New Roman"/>
              </a:rPr>
              <a:t>(в </a:t>
            </a:r>
            <a:r>
              <a:rPr lang="ru-RU" sz="2400" spc="10" dirty="0" err="1">
                <a:latin typeface="Times New Roman"/>
                <a:cs typeface="Times New Roman"/>
              </a:rPr>
              <a:t>т.ч</a:t>
            </a:r>
            <a:r>
              <a:rPr lang="ru-RU" sz="2400" spc="10" dirty="0">
                <a:latin typeface="Times New Roman"/>
                <a:cs typeface="Times New Roman"/>
              </a:rPr>
              <a:t>. в формате второго экрана, врезанного в основную программу вещания).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57033" y="954405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pic>
        <p:nvPicPr>
          <p:cNvPr id="9" name="object 10">
            <a:extLst>
              <a:ext uri="{FF2B5EF4-FFF2-40B4-BE49-F238E27FC236}">
                <a16:creationId xmlns:a16="http://schemas.microsoft.com/office/drawing/2014/main" xmlns="" id="{561385A2-2C67-98E9-33E8-B089A2F2A8E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80000" y="3978275"/>
            <a:ext cx="137549" cy="132310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xmlns="" id="{12C86D2A-1FDB-0DA5-ABE1-3E6571BE940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80000" y="4515669"/>
            <a:ext cx="137549" cy="1323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562AC61-1835-063E-F6DE-3EC622269D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12865" y="661506"/>
            <a:ext cx="4983425" cy="62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20" y="5452991"/>
            <a:ext cx="3755760" cy="5020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85" y="5834311"/>
            <a:ext cx="7915945" cy="4452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2470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0936" y="551343"/>
            <a:ext cx="903542" cy="4076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 defTabSz="914357">
              <a:spcBef>
                <a:spcPts val="120"/>
              </a:spcBef>
            </a:pPr>
            <a:r>
              <a:rPr sz="2549" spc="214" dirty="0">
                <a:solidFill>
                  <a:srgbClr val="F05118"/>
                </a:solidFill>
                <a:latin typeface="Roboto"/>
                <a:cs typeface="Roboto"/>
              </a:rPr>
              <a:t>202</a:t>
            </a:r>
            <a:r>
              <a:rPr lang="ru-RU" sz="2549" spc="214" dirty="0">
                <a:solidFill>
                  <a:srgbClr val="F05118"/>
                </a:solidFill>
                <a:latin typeface="Roboto"/>
                <a:cs typeface="Roboto"/>
              </a:rPr>
              <a:t>4</a:t>
            </a:r>
            <a:r>
              <a:rPr sz="2549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49" dirty="0">
              <a:solidFill>
                <a:prstClr val="black"/>
              </a:solidFill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" y="397"/>
            <a:ext cx="20102687" cy="12564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1419" y="10956362"/>
            <a:ext cx="17941974" cy="35179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7156" y="386872"/>
            <a:ext cx="831522" cy="75617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869" y="485785"/>
            <a:ext cx="14379200" cy="505266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1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1419" y="1113492"/>
            <a:ext cx="17942571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pPr defTabSz="914357"/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7707" y="9359375"/>
            <a:ext cx="307777" cy="14254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699" defTabSz="914357">
              <a:lnSpc>
                <a:spcPts val="2389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6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solidFill>
                <a:prstClr val="black"/>
              </a:solidFill>
              <a:latin typeface="Roboto Lt"/>
              <a:cs typeface="Roboto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17540" y="1549428"/>
            <a:ext cx="14854310" cy="6696047"/>
          </a:xfrm>
          <a:prstGeom prst="rect">
            <a:avLst/>
          </a:prstGeom>
        </p:spPr>
        <p:txBody>
          <a:bodyPr vert="horz" wrap="square" lIns="0" tIns="238108" rIns="0" bIns="0" rtlCol="0">
            <a:spAutoFit/>
          </a:bodyPr>
          <a:lstStyle/>
          <a:p>
            <a:pPr marL="263525" algn="just"/>
            <a:r>
              <a:rPr lang="ru-RU" sz="2400" spc="10" dirty="0">
                <a:latin typeface="Times New Roman"/>
                <a:cs typeface="Times New Roman"/>
              </a:rPr>
              <a:t>Для организации трансляции видеоряда будет предоставлен ролик минимальной продолжительностью 4 часа; </a:t>
            </a:r>
          </a:p>
          <a:p>
            <a:pPr marL="263525" algn="just"/>
            <a:endParaRPr lang="ru-RU" sz="2400" spc="10" dirty="0">
              <a:latin typeface="Times New Roman"/>
              <a:cs typeface="Times New Roman"/>
            </a:endParaRPr>
          </a:p>
          <a:p>
            <a:pPr marL="263525" algn="just"/>
            <a:r>
              <a:rPr lang="ru-RU" sz="2400" spc="10" dirty="0">
                <a:latin typeface="Times New Roman"/>
                <a:cs typeface="Times New Roman"/>
              </a:rPr>
              <a:t>Будет предоставлено 9 видеороликов по федеральным округам Российской Федерации, а также один общий ролик, в том числе, с фотографиями героев Великой Отечественной войны, присланных жителями освобожденных территорий</a:t>
            </a:r>
          </a:p>
          <a:p>
            <a:pPr marL="263525" algn="just"/>
            <a:endParaRPr lang="ru-RU" sz="2400" spc="10" dirty="0">
              <a:latin typeface="Times New Roman"/>
              <a:cs typeface="Times New Roman"/>
            </a:endParaRPr>
          </a:p>
          <a:p>
            <a:pPr marL="263525" algn="just"/>
            <a:r>
              <a:rPr lang="ru-RU" sz="2400" spc="10" dirty="0">
                <a:latin typeface="Times New Roman"/>
                <a:cs typeface="Times New Roman"/>
              </a:rPr>
              <a:t>Портреты ветеранов будут постепенно приближаться к зрителю на фоне Красной площади. Каждый ряд будет состоять из 5 карточек героев.</a:t>
            </a:r>
          </a:p>
          <a:p>
            <a:pPr marL="263525"/>
            <a:endParaRPr lang="ru-RU" sz="2400" spc="10" dirty="0">
              <a:latin typeface="Times New Roman"/>
              <a:cs typeface="Times New Roman"/>
            </a:endParaRPr>
          </a:p>
          <a:p>
            <a:pPr marL="263525"/>
            <a:endParaRPr lang="ru-RU" sz="2400" spc="10" dirty="0">
              <a:latin typeface="Times New Roman"/>
              <a:cs typeface="Times New Roman"/>
            </a:endParaRPr>
          </a:p>
          <a:p>
            <a:pPr marL="263525"/>
            <a:endParaRPr lang="ru-RU" sz="2400" spc="10" dirty="0">
              <a:latin typeface="Times New Roman"/>
              <a:cs typeface="Times New Roman"/>
            </a:endParaRPr>
          </a:p>
          <a:p>
            <a:pPr marL="263525"/>
            <a:endParaRPr lang="ru-RU" sz="2400" spc="10" dirty="0">
              <a:latin typeface="Times New Roman"/>
              <a:cs typeface="Times New Roman"/>
            </a:endParaRPr>
          </a:p>
          <a:p>
            <a:pPr marL="263525"/>
            <a:endParaRPr lang="ru-RU" sz="2400" spc="10" dirty="0">
              <a:latin typeface="Times New Roman"/>
              <a:cs typeface="Times New Roman"/>
            </a:endParaRPr>
          </a:p>
          <a:p>
            <a:pPr marL="263525">
              <a:lnSpc>
                <a:spcPts val="2760"/>
              </a:lnSpc>
              <a:spcBef>
                <a:spcPts val="1495"/>
              </a:spcBef>
            </a:pPr>
            <a:endParaRPr lang="ru-RU" sz="2400" spc="10" dirty="0">
              <a:latin typeface="Times New Roman"/>
              <a:cs typeface="Times New Roman"/>
            </a:endParaRPr>
          </a:p>
          <a:p>
            <a:pPr marL="263525">
              <a:lnSpc>
                <a:spcPts val="2760"/>
              </a:lnSpc>
              <a:spcBef>
                <a:spcPts val="1495"/>
              </a:spcBef>
            </a:pPr>
            <a:endParaRPr lang="ru-RU" sz="2400" spc="10" dirty="0">
              <a:latin typeface="Times New Roman"/>
              <a:cs typeface="Times New Roman"/>
            </a:endParaRPr>
          </a:p>
          <a:p>
            <a:pPr marL="263525">
              <a:lnSpc>
                <a:spcPts val="2760"/>
              </a:lnSpc>
              <a:spcBef>
                <a:spcPts val="1495"/>
              </a:spcBef>
            </a:pPr>
            <a:endParaRPr lang="ru-RU" sz="2400" spc="10" dirty="0">
              <a:latin typeface="Times New Roman"/>
              <a:cs typeface="Times New Roman"/>
            </a:endParaRPr>
          </a:p>
        </p:txBody>
      </p:sp>
      <p:pic>
        <p:nvPicPr>
          <p:cNvPr id="21" name="object 10">
            <a:extLst>
              <a:ext uri="{FF2B5EF4-FFF2-40B4-BE49-F238E27FC236}">
                <a16:creationId xmlns:a16="http://schemas.microsoft.com/office/drawing/2014/main" xmlns="" id="{0606224A-52B8-6E2D-45E0-BE4F73ADE0D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0000" y="4074574"/>
            <a:ext cx="137540" cy="132301"/>
          </a:xfrm>
          <a:prstGeom prst="rect">
            <a:avLst/>
          </a:prstGeom>
        </p:spPr>
      </p:pic>
      <p:pic>
        <p:nvPicPr>
          <p:cNvPr id="22" name="object 10">
            <a:extLst>
              <a:ext uri="{FF2B5EF4-FFF2-40B4-BE49-F238E27FC236}">
                <a16:creationId xmlns:a16="http://schemas.microsoft.com/office/drawing/2014/main" xmlns="" id="{21D457AA-B78C-7676-00B3-51D2AB9F67D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0000" y="2626774"/>
            <a:ext cx="137540" cy="132301"/>
          </a:xfrm>
          <a:prstGeom prst="rect">
            <a:avLst/>
          </a:prstGeom>
        </p:spPr>
      </p:pic>
      <p:pic>
        <p:nvPicPr>
          <p:cNvPr id="23" name="object 10">
            <a:extLst>
              <a:ext uri="{FF2B5EF4-FFF2-40B4-BE49-F238E27FC236}">
                <a16:creationId xmlns:a16="http://schemas.microsoft.com/office/drawing/2014/main" xmlns="" id="{8994BA91-097F-C943-57A7-D3F93EB1DC8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0000" y="1940974"/>
            <a:ext cx="137540" cy="1323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966ADCB-7795-A4E7-4EC3-39D8305E7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618" y="4568684"/>
            <a:ext cx="8922524" cy="5442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349" y="1551655"/>
            <a:ext cx="3461173" cy="4759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2C0B625-C0C8-0F2E-6A24-35FEC2CD5439}"/>
              </a:ext>
            </a:extLst>
          </p:cNvPr>
          <p:cNvSpPr txBox="1"/>
          <p:nvPr/>
        </p:nvSpPr>
        <p:spPr>
          <a:xfrm>
            <a:off x="9304412" y="6158172"/>
            <a:ext cx="10058400" cy="3775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>
              <a:lnSpc>
                <a:spcPts val="2760"/>
              </a:lnSpc>
              <a:spcBef>
                <a:spcPts val="1495"/>
              </a:spcBef>
            </a:pPr>
            <a:endParaRPr lang="ru-RU" sz="1800" spc="10" dirty="0">
              <a:latin typeface="Times New Roman"/>
              <a:cs typeface="Times New Roman"/>
            </a:endParaRPr>
          </a:p>
          <a:p>
            <a:pPr marL="263525"/>
            <a:r>
              <a:rPr lang="ru-RU" sz="2400" spc="10" dirty="0">
                <a:latin typeface="Times New Roman"/>
                <a:cs typeface="Times New Roman"/>
              </a:rPr>
              <a:t>      Основная трансляция будет проходить 9 мая </a:t>
            </a:r>
          </a:p>
          <a:p>
            <a:pPr marL="263525"/>
            <a:endParaRPr lang="ru-RU" sz="2400" spc="10" dirty="0">
              <a:latin typeface="Times New Roman"/>
              <a:cs typeface="Times New Roman"/>
            </a:endParaRPr>
          </a:p>
          <a:p>
            <a:pPr marL="606425" indent="-342900" algn="just">
              <a:buFontTx/>
              <a:buChar char="-"/>
            </a:pPr>
            <a:r>
              <a:rPr lang="ru-RU" sz="2400" spc="10" dirty="0">
                <a:latin typeface="Times New Roman"/>
                <a:cs typeface="Times New Roman"/>
              </a:rPr>
              <a:t>на главной странице </a:t>
            </a:r>
            <a:r>
              <a:rPr lang="ru-RU" sz="2400" dirty="0">
                <a:latin typeface="Times New Roman"/>
                <a:cs typeface="Times New Roman"/>
              </a:rPr>
              <a:t>сайта Бессмертного полка России 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hlinkClick r:id="rId9"/>
              </a:rPr>
              <a:t>https://www.polkrf.ru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ru-RU" sz="2400" dirty="0">
                <a:latin typeface="Times New Roman"/>
                <a:cs typeface="Times New Roman"/>
              </a:rPr>
              <a:t>с возможностью выбора региона или федерального округа;</a:t>
            </a:r>
          </a:p>
          <a:p>
            <a:pPr marL="606425" indent="-342900" algn="just">
              <a:buFontTx/>
              <a:buChar char="-"/>
            </a:pPr>
            <a:r>
              <a:rPr lang="ru-RU" sz="2400" dirty="0">
                <a:latin typeface="Times New Roman"/>
                <a:cs typeface="Times New Roman"/>
              </a:rPr>
              <a:t>на странице сообщества «Бессмертный полк России» в социальной сети </a:t>
            </a:r>
            <a:r>
              <a:rPr lang="ru-RU" sz="2400" dirty="0" err="1">
                <a:latin typeface="Times New Roman"/>
                <a:cs typeface="Times New Roman"/>
              </a:rPr>
              <a:t>ВКонтакте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252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hlinkClick r:id="rId10"/>
              </a:rPr>
              <a:t>https://vk.com/polk_russia</a:t>
            </a:r>
            <a:r>
              <a:rPr lang="ru-RU" sz="2400" dirty="0">
                <a:solidFill>
                  <a:srgbClr val="252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 marL="263525"/>
            <a:endParaRPr lang="ru-RU" sz="2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63525"/>
            <a:endParaRPr lang="ru-RU" sz="2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A5A3E2F-0E2F-BE3A-5D57-49238BF9F803}"/>
              </a:ext>
            </a:extLst>
          </p:cNvPr>
          <p:cNvSpPr txBox="1"/>
          <p:nvPr/>
        </p:nvSpPr>
        <p:spPr>
          <a:xfrm>
            <a:off x="1665974" y="1138445"/>
            <a:ext cx="1393076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875"/>
              </a:spcBef>
            </a:pPr>
            <a:r>
              <a:rPr lang="ru-RU" sz="3150" b="1" spc="-5" dirty="0">
                <a:latin typeface="Times New Roman"/>
                <a:cs typeface="Times New Roman"/>
              </a:rPr>
              <a:t>Трансляция портретов героев Великой Отечественной Войны в городах</a:t>
            </a:r>
          </a:p>
        </p:txBody>
      </p:sp>
    </p:spTree>
    <p:extLst>
      <p:ext uri="{BB962C8B-B14F-4D97-AF65-F5344CB8AC3E}">
        <p14:creationId xmlns:p14="http://schemas.microsoft.com/office/powerpoint/2010/main" val="3921348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6424726" y="7710365"/>
            <a:ext cx="2290276" cy="609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/>
          <p:nvPr/>
        </p:nvSpPr>
        <p:spPr>
          <a:xfrm>
            <a:off x="18081499" y="-21272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5963" y="295706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0"/>
            <a:ext cx="1513973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82893" y="1318231"/>
            <a:ext cx="9500990" cy="3979936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spcBef>
                <a:spcPts val="1875"/>
              </a:spcBef>
            </a:pPr>
            <a:r>
              <a:rPr lang="ru-RU" sz="3150" b="1" spc="-5" dirty="0">
                <a:latin typeface="Times New Roman"/>
                <a:cs typeface="Times New Roman"/>
              </a:rPr>
              <a:t>Смена аватаров в социальных сетях</a:t>
            </a:r>
          </a:p>
          <a:p>
            <a:pPr marL="12700" algn="just">
              <a:spcBef>
                <a:spcPts val="1875"/>
              </a:spcBef>
            </a:pPr>
            <a:r>
              <a:rPr lang="ru-RU" sz="2400" b="1" dirty="0">
                <a:latin typeface="Times New Roman"/>
                <a:cs typeface="Times New Roman"/>
              </a:rPr>
              <a:t>С 1 по 12 мая </a:t>
            </a:r>
            <a:r>
              <a:rPr lang="ru-RU" sz="2400" dirty="0">
                <a:latin typeface="Times New Roman"/>
                <a:cs typeface="Times New Roman"/>
              </a:rPr>
              <a:t>предлагается заменить аватары в </a:t>
            </a:r>
            <a:r>
              <a:rPr lang="ru-RU" sz="2400" b="1" dirty="0">
                <a:latin typeface="Times New Roman"/>
                <a:cs typeface="Times New Roman"/>
              </a:rPr>
              <a:t>социальных сетях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(</a:t>
            </a:r>
            <a:r>
              <a:rPr lang="ru-RU" sz="2400" dirty="0">
                <a:latin typeface="Times New Roman"/>
                <a:cs typeface="Times New Roman"/>
              </a:rPr>
              <a:t>Одноклассники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ru-RU" sz="2400" dirty="0">
                <a:latin typeface="Times New Roman"/>
                <a:cs typeface="Times New Roman"/>
              </a:rPr>
              <a:t>ВКонтакте</a:t>
            </a:r>
            <a:r>
              <a:rPr lang="en-US" sz="2400" dirty="0">
                <a:latin typeface="Times New Roman"/>
                <a:cs typeface="Times New Roman"/>
              </a:rPr>
              <a:t>)</a:t>
            </a:r>
            <a:r>
              <a:rPr lang="ru-RU" sz="2400" dirty="0">
                <a:latin typeface="Times New Roman"/>
                <a:cs typeface="Times New Roman"/>
              </a:rPr>
              <a:t> и </a:t>
            </a:r>
            <a:r>
              <a:rPr lang="ru-RU" sz="2400" b="1" dirty="0">
                <a:latin typeface="Times New Roman"/>
                <a:cs typeface="Times New Roman"/>
              </a:rPr>
              <a:t>мессенджерах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(WhatsApp, Telegram)</a:t>
            </a:r>
            <a:r>
              <a:rPr lang="ru-RU" sz="2400" dirty="0">
                <a:latin typeface="Times New Roman"/>
                <a:cs typeface="Times New Roman"/>
              </a:rPr>
              <a:t> на портрет своего героя-участника Великой Отечественной войны, либо труженика тыла.</a:t>
            </a:r>
          </a:p>
          <a:p>
            <a:pPr marL="12700" algn="just">
              <a:spcBef>
                <a:spcPts val="1875"/>
              </a:spcBef>
            </a:pPr>
            <a:r>
              <a:rPr lang="ru-RU" sz="2400" dirty="0">
                <a:latin typeface="Times New Roman"/>
                <a:cs typeface="Times New Roman"/>
              </a:rPr>
              <a:t>Выбрать фон для аватара можно через онлайн-конструктор на сайте Бессмертного полка России </a:t>
            </a:r>
            <a:r>
              <a:rPr lang="en-US" sz="2400" dirty="0">
                <a:latin typeface="Times New Roman"/>
                <a:cs typeface="Times New Roman"/>
                <a:hlinkClick r:id="rId6"/>
              </a:rPr>
              <a:t>https://www.polkrf.ru/shtender</a:t>
            </a:r>
            <a:r>
              <a:rPr lang="ru-RU" sz="2400" dirty="0">
                <a:latin typeface="Times New Roman"/>
                <a:cs typeface="Times New Roman"/>
              </a:rPr>
              <a:t>.</a:t>
            </a:r>
          </a:p>
          <a:p>
            <a:pPr marL="12700">
              <a:spcBef>
                <a:spcPts val="1875"/>
              </a:spcBef>
            </a:pPr>
            <a:r>
              <a:rPr lang="ru-RU" sz="2000" dirty="0">
                <a:latin typeface="Times New Roman"/>
                <a:cs typeface="Times New Roman"/>
              </a:rPr>
              <a:t> </a:t>
            </a:r>
            <a:endParaRPr sz="315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033" y="954405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50" y="2032242"/>
            <a:ext cx="8410712" cy="8038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17" y="8028848"/>
            <a:ext cx="1715559" cy="171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464" y="8317836"/>
            <a:ext cx="637982" cy="5103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944" y="8176974"/>
            <a:ext cx="732223" cy="5857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6266" y="8269098"/>
            <a:ext cx="669730" cy="5357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008" y="7755721"/>
            <a:ext cx="649647" cy="5197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2776" y="8297622"/>
            <a:ext cx="669729" cy="5357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879" y="7750118"/>
            <a:ext cx="709648" cy="56771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561" y="7675257"/>
            <a:ext cx="732546" cy="58603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756" y="7775303"/>
            <a:ext cx="646685" cy="51734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258670" y="9133676"/>
            <a:ext cx="2485714" cy="5238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68535" y="2032242"/>
            <a:ext cx="4050674" cy="80886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0619C3-A5B4-AD71-51CA-D038AB54005D}"/>
              </a:ext>
            </a:extLst>
          </p:cNvPr>
          <p:cNvSpPr txBox="1"/>
          <p:nvPr/>
        </p:nvSpPr>
        <p:spPr>
          <a:xfrm>
            <a:off x="1074081" y="4638473"/>
            <a:ext cx="10058400" cy="270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just">
              <a:lnSpc>
                <a:spcPct val="118300"/>
              </a:lnSpc>
              <a:spcBef>
                <a:spcPts val="90"/>
              </a:spcBef>
              <a:tabLst>
                <a:tab pos="3097530" algn="l"/>
                <a:tab pos="3981450" algn="l"/>
              </a:tabLst>
            </a:pPr>
            <a:r>
              <a:rPr lang="ru-RU" sz="2400" spc="10" dirty="0">
                <a:latin typeface="Times New Roman"/>
                <a:cs typeface="Times New Roman"/>
              </a:rPr>
              <a:t>Помимо смены аватара рекомендуется на своей странице в социальных сетях «Одноклассники</a:t>
            </a:r>
            <a:r>
              <a:rPr lang="ru-RU" sz="2400" spc="10">
                <a:latin typeface="Times New Roman"/>
                <a:cs typeface="Times New Roman"/>
              </a:rPr>
              <a:t>» и</a:t>
            </a:r>
            <a:r>
              <a:rPr lang="ru-RU" sz="2400" b="1" spc="10">
                <a:latin typeface="Times New Roman"/>
                <a:cs typeface="Times New Roman"/>
              </a:rPr>
              <a:t> </a:t>
            </a:r>
            <a:r>
              <a:rPr lang="ru-RU" sz="2400" spc="10">
                <a:latin typeface="Times New Roman"/>
                <a:cs typeface="Times New Roman"/>
              </a:rPr>
              <a:t>«</a:t>
            </a:r>
            <a:r>
              <a:rPr lang="ru-RU" sz="2400" spc="10" dirty="0">
                <a:latin typeface="Times New Roman"/>
                <a:cs typeface="Times New Roman"/>
              </a:rPr>
              <a:t>ВКонтакте» </a:t>
            </a:r>
            <a:r>
              <a:rPr lang="ru-RU" sz="2400" spc="15" dirty="0">
                <a:latin typeface="Times New Roman"/>
                <a:cs typeface="Times New Roman"/>
              </a:rPr>
              <a:t>разместить </a:t>
            </a:r>
            <a:r>
              <a:rPr lang="ru-RU" sz="2400" spc="5" dirty="0">
                <a:latin typeface="Times New Roman"/>
                <a:cs typeface="Times New Roman"/>
              </a:rPr>
              <a:t>фотографию </a:t>
            </a:r>
            <a:r>
              <a:rPr lang="ru-RU" sz="2400" spc="10" dirty="0">
                <a:latin typeface="Times New Roman"/>
                <a:cs typeface="Times New Roman"/>
              </a:rPr>
              <a:t>ветерана, подписать ФИО и годы жизни, </a:t>
            </a:r>
            <a:r>
              <a:rPr lang="ru-RU" sz="2400" spc="15" dirty="0">
                <a:latin typeface="Times New Roman"/>
                <a:cs typeface="Times New Roman"/>
              </a:rPr>
              <a:t>и сопроводить </a:t>
            </a:r>
            <a:r>
              <a:rPr lang="ru-RU" sz="2400" spc="5" dirty="0">
                <a:latin typeface="Times New Roman"/>
                <a:cs typeface="Times New Roman"/>
              </a:rPr>
              <a:t>рассказом </a:t>
            </a:r>
            <a:r>
              <a:rPr lang="ru-RU" sz="2400" spc="-560" dirty="0">
                <a:latin typeface="Times New Roman"/>
                <a:cs typeface="Times New Roman"/>
              </a:rPr>
              <a:t> </a:t>
            </a:r>
            <a:r>
              <a:rPr lang="ru-RU" sz="2400" spc="10" dirty="0">
                <a:latin typeface="Times New Roman"/>
                <a:cs typeface="Times New Roman"/>
              </a:rPr>
              <a:t>о нем с </a:t>
            </a:r>
            <a:r>
              <a:rPr lang="ru-RU" sz="2400" spc="-10" dirty="0" err="1">
                <a:latin typeface="Times New Roman"/>
                <a:cs typeface="Times New Roman"/>
              </a:rPr>
              <a:t>хэштегом</a:t>
            </a:r>
            <a:r>
              <a:rPr lang="ru-RU" sz="2400" spc="10" dirty="0">
                <a:latin typeface="Times New Roman"/>
                <a:cs typeface="Times New Roman"/>
              </a:rPr>
              <a:t> </a:t>
            </a:r>
            <a:r>
              <a:rPr lang="ru-RU" sz="2400" b="1" spc="10" dirty="0">
                <a:latin typeface="Times New Roman"/>
                <a:cs typeface="Times New Roman"/>
              </a:rPr>
              <a:t>#нашБессмертныйполк</a:t>
            </a:r>
            <a:r>
              <a:rPr lang="ru-RU" sz="2400" spc="10" dirty="0">
                <a:latin typeface="Times New Roman"/>
                <a:cs typeface="Times New Roman"/>
              </a:rPr>
              <a:t>,</a:t>
            </a:r>
            <a:r>
              <a:rPr lang="ru-RU" sz="2400" spc="15" dirty="0">
                <a:latin typeface="Times New Roman"/>
                <a:cs typeface="Times New Roman"/>
              </a:rPr>
              <a:t> </a:t>
            </a:r>
            <a:r>
              <a:rPr lang="ru-RU" sz="2400" spc="10" dirty="0">
                <a:latin typeface="Times New Roman"/>
                <a:cs typeface="Times New Roman"/>
              </a:rPr>
              <a:t>по </a:t>
            </a:r>
            <a:r>
              <a:rPr lang="ru-RU" sz="2400" spc="-20" dirty="0">
                <a:latin typeface="Times New Roman"/>
                <a:cs typeface="Times New Roman"/>
              </a:rPr>
              <a:t>которому</a:t>
            </a:r>
            <a:r>
              <a:rPr lang="ru-RU" sz="2400" spc="10" dirty="0">
                <a:latin typeface="Times New Roman"/>
                <a:cs typeface="Times New Roman"/>
              </a:rPr>
              <a:t> </a:t>
            </a:r>
            <a:r>
              <a:rPr lang="ru-RU" sz="2400" spc="15" dirty="0">
                <a:latin typeface="Times New Roman"/>
                <a:cs typeface="Times New Roman"/>
              </a:rPr>
              <a:t>все </a:t>
            </a:r>
            <a:r>
              <a:rPr lang="ru-RU" sz="2400" spc="20" dirty="0">
                <a:latin typeface="Times New Roman"/>
                <a:cs typeface="Times New Roman"/>
              </a:rPr>
              <a:t> </a:t>
            </a:r>
            <a:r>
              <a:rPr lang="ru-RU" sz="2400" spc="5" dirty="0">
                <a:latin typeface="Times New Roman"/>
                <a:cs typeface="Times New Roman"/>
              </a:rPr>
              <a:t>истории</a:t>
            </a:r>
            <a:r>
              <a:rPr lang="ru-RU" sz="2400" spc="15" dirty="0">
                <a:latin typeface="Times New Roman"/>
                <a:cs typeface="Times New Roman"/>
              </a:rPr>
              <a:t> </a:t>
            </a:r>
            <a:r>
              <a:rPr lang="ru-RU" sz="2400" spc="-35" dirty="0">
                <a:latin typeface="Times New Roman"/>
                <a:cs typeface="Times New Roman"/>
              </a:rPr>
              <a:t>будут</a:t>
            </a:r>
            <a:r>
              <a:rPr lang="ru-RU" sz="2400" spc="20" dirty="0">
                <a:latin typeface="Times New Roman"/>
                <a:cs typeface="Times New Roman"/>
              </a:rPr>
              <a:t> </a:t>
            </a:r>
            <a:r>
              <a:rPr lang="ru-RU" sz="2400" spc="10" dirty="0">
                <a:latin typeface="Times New Roman"/>
                <a:cs typeface="Times New Roman"/>
              </a:rPr>
              <a:t>собраны </a:t>
            </a:r>
            <a:r>
              <a:rPr lang="ru-RU" sz="2400" spc="15" dirty="0">
                <a:latin typeface="Times New Roman"/>
                <a:cs typeface="Times New Roman"/>
              </a:rPr>
              <a:t>и </a:t>
            </a:r>
            <a:r>
              <a:rPr lang="ru-RU" sz="2400" spc="-10" dirty="0">
                <a:latin typeface="Times New Roman"/>
                <a:cs typeface="Times New Roman"/>
              </a:rPr>
              <a:t>опубликованы </a:t>
            </a:r>
            <a:r>
              <a:rPr lang="ru-RU" sz="2400" spc="10" dirty="0">
                <a:latin typeface="Times New Roman"/>
                <a:cs typeface="Times New Roman"/>
              </a:rPr>
              <a:t>на официальной </a:t>
            </a:r>
            <a:r>
              <a:rPr lang="ru-RU" sz="2400" spc="15" dirty="0">
                <a:latin typeface="Times New Roman"/>
                <a:cs typeface="Times New Roman"/>
              </a:rPr>
              <a:t> странице</a:t>
            </a:r>
            <a:r>
              <a:rPr lang="ru-RU" sz="2400" spc="10" dirty="0">
                <a:latin typeface="Times New Roman"/>
                <a:cs typeface="Times New Roman"/>
              </a:rPr>
              <a:t> Бессмертного </a:t>
            </a:r>
            <a:r>
              <a:rPr lang="ru-RU" sz="2400" spc="-5" dirty="0">
                <a:latin typeface="Times New Roman"/>
                <a:cs typeface="Times New Roman"/>
              </a:rPr>
              <a:t>полка </a:t>
            </a:r>
            <a:r>
              <a:rPr lang="ru-RU" sz="2400" spc="10" dirty="0">
                <a:latin typeface="Times New Roman"/>
                <a:cs typeface="Times New Roman"/>
              </a:rPr>
              <a:t>России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ru-RU" sz="2400" spc="10" dirty="0">
                <a:latin typeface="Times New Roman"/>
                <a:cs typeface="Times New Roman"/>
              </a:rPr>
              <a:t>в</a:t>
            </a:r>
            <a:r>
              <a:rPr lang="ru-RU" sz="2400" spc="5" dirty="0">
                <a:latin typeface="Times New Roman"/>
                <a:cs typeface="Times New Roman"/>
              </a:rPr>
              <a:t> </a:t>
            </a:r>
            <a:r>
              <a:rPr lang="ru-RU" sz="2400" dirty="0">
                <a:latin typeface="Times New Roman"/>
                <a:cs typeface="Times New Roman"/>
              </a:rPr>
              <a:t>течение </a:t>
            </a:r>
            <a:r>
              <a:rPr lang="ru-RU" sz="2400" spc="-15" dirty="0">
                <a:latin typeface="Times New Roman"/>
                <a:cs typeface="Times New Roman"/>
              </a:rPr>
              <a:t>года.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EFA5DD29-FCFF-F798-41C7-3C8D9DDB182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564" y="6854766"/>
            <a:ext cx="1995659" cy="3963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AE7EECA3-1F5A-F1F6-5EED-72858B3D4B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86" y="6870266"/>
            <a:ext cx="2174833" cy="3963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23B9CB20-096D-D924-A956-1D122324372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14" y="7442854"/>
            <a:ext cx="2772161" cy="3381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4356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43235" y="674871"/>
            <a:ext cx="1041869" cy="40780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</a:t>
            </a:r>
            <a:r>
              <a:rPr lang="ru-RU" sz="2550" spc="215" dirty="0">
                <a:solidFill>
                  <a:srgbClr val="F05118"/>
                </a:solidFill>
                <a:latin typeface="Roboto"/>
                <a:cs typeface="Roboto"/>
              </a:rPr>
              <a:t>4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 dirty="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0908" y="386501"/>
            <a:ext cx="831576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48165" y="485420"/>
            <a:ext cx="128016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 txBox="1"/>
          <p:nvPr/>
        </p:nvSpPr>
        <p:spPr>
          <a:xfrm>
            <a:off x="1420535" y="1978209"/>
            <a:ext cx="13279715" cy="3609450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 algn="just">
              <a:lnSpc>
                <a:spcPct val="114000"/>
              </a:lnSpc>
              <a:spcBef>
                <a:spcPts val="405"/>
              </a:spcBef>
            </a:pPr>
            <a:r>
              <a:rPr lang="ru-RU" sz="2400" dirty="0">
                <a:latin typeface="Times New Roman"/>
                <a:cs typeface="Times New Roman"/>
              </a:rPr>
              <a:t>В учреждениях, на предприятиях в помещениях массового пребывания работников, а также в образовательных учреждениях предлагается установить «Стены памяти», на которые каждый работник, служащий, школьник или студент может прикрепить портрет своего ветерана в формате А5, изготовленный с помощью конструктора штендеров на сайте Бессмертного полка России, указав его ФИО и годы жизни 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hlinkClick r:id="rId6"/>
              </a:rPr>
              <a:t>https://www.polkrf.ru/shtender</a:t>
            </a:r>
            <a:r>
              <a:rPr lang="ru-RU" sz="2400" dirty="0">
                <a:latin typeface="Times New Roman"/>
                <a:cs typeface="Times New Roman"/>
              </a:rPr>
              <a:t>.</a:t>
            </a:r>
          </a:p>
          <a:p>
            <a:pPr marL="12700" algn="just">
              <a:lnSpc>
                <a:spcPct val="114000"/>
              </a:lnSpc>
              <a:spcBef>
                <a:spcPts val="405"/>
              </a:spcBef>
            </a:pPr>
            <a:r>
              <a:rPr lang="ru-RU" sz="2400" dirty="0">
                <a:latin typeface="Times New Roman"/>
                <a:cs typeface="Times New Roman"/>
              </a:rPr>
              <a:t>Конструкции для крепления фотографий необходимо размещать в удобных местах с хорошим освещением и большой проходимостью. Необходимо предусмотреть наблюдение за данной конструкцией для предупреждения вандализма и провокаций. 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 flipV="1">
            <a:off x="2160864" y="1063447"/>
            <a:ext cx="14444386" cy="12565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7033" y="9312275"/>
            <a:ext cx="307777" cy="1556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C1CF78F-5BD3-7889-E470-761231543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1650" y="1792120"/>
            <a:ext cx="5334083" cy="3825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33" y="6085864"/>
            <a:ext cx="6650739" cy="4502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984" y="6017859"/>
            <a:ext cx="5334084" cy="4000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60E8AB7-0FF8-7117-B5EC-523536488C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50" y="168275"/>
            <a:ext cx="1261785" cy="12240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52258CF-2BBA-EBC9-2011-8BF1C03EA3E9}"/>
              </a:ext>
            </a:extLst>
          </p:cNvPr>
          <p:cNvSpPr txBox="1"/>
          <p:nvPr/>
        </p:nvSpPr>
        <p:spPr>
          <a:xfrm>
            <a:off x="1420535" y="1189396"/>
            <a:ext cx="136607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150" b="1" spc="-10" dirty="0">
                <a:latin typeface="Times New Roman"/>
                <a:cs typeface="Times New Roman"/>
              </a:rPr>
              <a:t>Стена памяти в учреждениях, на предприятиях и в школах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F50C4FB-6C12-3F64-0A86-561B97A85FE2}"/>
              </a:ext>
            </a:extLst>
          </p:cNvPr>
          <p:cNvSpPr txBox="1"/>
          <p:nvPr/>
        </p:nvSpPr>
        <p:spPr>
          <a:xfrm>
            <a:off x="1399602" y="1783597"/>
            <a:ext cx="10633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b="1" spc="-10" dirty="0">
                <a:latin typeface="Times New Roman"/>
                <a:cs typeface="Times New Roman"/>
              </a:rPr>
              <a:t>(совместно с ВОД «ВОЛОНТЁРЫ ПОБЕДЫ»)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5FC1245-1A90-6E9C-74DE-5AB9324C1B99}"/>
              </a:ext>
            </a:extLst>
          </p:cNvPr>
          <p:cNvSpPr txBox="1"/>
          <p:nvPr/>
        </p:nvSpPr>
        <p:spPr>
          <a:xfrm>
            <a:off x="1385291" y="5654675"/>
            <a:ext cx="54893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/>
                <a:cs typeface="Times New Roman"/>
              </a:rPr>
              <a:t>Рекомендуется устанавливать такие стены памяти  </a:t>
            </a:r>
            <a:r>
              <a:rPr lang="ru-RU" sz="2400" b="1" dirty="0">
                <a:latin typeface="Times New Roman"/>
                <a:cs typeface="Times New Roman"/>
              </a:rPr>
              <a:t>с 1 по 12 мая </a:t>
            </a:r>
            <a:r>
              <a:rPr lang="ru-RU" sz="2400" dirty="0">
                <a:latin typeface="Times New Roman"/>
                <a:cs typeface="Times New Roman"/>
              </a:rPr>
              <a:t>в учреждениях и на предприятиях, а в школах предусмотреть возможность размещения стен памяти до конца учебного года, после чего учащиеся смогут забрать портреты своих героев домой. </a:t>
            </a:r>
            <a:endParaRPr lang="ru-RU" sz="24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D29E734-B731-8DB5-41C9-2894844659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54" y="8341081"/>
            <a:ext cx="3767029" cy="252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5075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1315" y="485421"/>
            <a:ext cx="15801469" cy="98488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ЧАТ-БОТ ВОЛОНТЁРОВ ПОБЕДЫ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32907" y="2185152"/>
            <a:ext cx="8208685" cy="4158446"/>
          </a:xfrm>
        </p:spPr>
        <p:txBody>
          <a:bodyPr/>
          <a:lstStyle/>
          <a:p>
            <a:pPr algn="just"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преддверии Дня Победы любой желающий сможет зайти в чат-бот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телеграме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созданный Волонтёрами Победы, и сгенерировать для себя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социальных сетей. </a:t>
            </a:r>
          </a:p>
          <a:p>
            <a:pPr algn="just"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предлагает на выбор следующие функции: </a:t>
            </a:r>
          </a:p>
          <a:p>
            <a:pPr algn="just"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⁃ размещение своей фотографии;</a:t>
            </a:r>
          </a:p>
          <a:p>
            <a:pPr algn="just"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⁃ размещение фотографии своего героя.  </a:t>
            </a:r>
          </a:p>
          <a:p>
            <a:pPr algn="just">
              <a:lnSpc>
                <a:spcPct val="114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каждой функции будет предусмотрен выбор рамок, приуроченных ко Дню Победы.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pic>
        <p:nvPicPr>
          <p:cNvPr id="5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7" y="397"/>
            <a:ext cx="20102687" cy="125641"/>
          </a:xfrm>
          <a:prstGeom prst="rect">
            <a:avLst/>
          </a:prstGeom>
        </p:spPr>
      </p:pic>
      <p:sp>
        <p:nvSpPr>
          <p:cNvPr id="6" name="object 7"/>
          <p:cNvSpPr/>
          <p:nvPr/>
        </p:nvSpPr>
        <p:spPr>
          <a:xfrm>
            <a:off x="2161419" y="1113492"/>
            <a:ext cx="17942571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pPr defTabSz="914357"/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2784" y="571566"/>
            <a:ext cx="1051057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9" defTabSz="914357">
              <a:spcBef>
                <a:spcPts val="120"/>
              </a:spcBef>
            </a:pPr>
            <a:r>
              <a:rPr lang="ru-RU" sz="2550" spc="214" dirty="0">
                <a:solidFill>
                  <a:srgbClr val="F05118"/>
                </a:solidFill>
                <a:latin typeface="Roboto"/>
                <a:cs typeface="Roboto"/>
              </a:rPr>
              <a:t>2024</a:t>
            </a:r>
            <a:r>
              <a:rPr lang="ru-RU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lang="ru-RU" dirty="0">
              <a:solidFill>
                <a:prstClr val="black"/>
              </a:solidFill>
              <a:latin typeface="Roboto"/>
              <a:cs typeface="Roboto"/>
            </a:endParaRPr>
          </a:p>
        </p:txBody>
      </p:sp>
      <p:pic>
        <p:nvPicPr>
          <p:cNvPr id="9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61419" y="10956362"/>
            <a:ext cx="17941974" cy="3517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9F8F461-07A2-5721-E5EA-7E36768B0C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13732" y="2457760"/>
            <a:ext cx="8581322" cy="5882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80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19FB173-3689-8D13-BA4A-D66863D83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19034" y="360113"/>
            <a:ext cx="751016" cy="75182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138650" y="10610942"/>
            <a:ext cx="3055260" cy="439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968"/>
              </a:lnSpc>
              <a:defRPr/>
            </a:pPr>
            <a:r>
              <a:rPr lang="ru-RU" sz="2000" b="1" dirty="0" err="1">
                <a:latin typeface="Gotham Medium"/>
                <a:ea typeface="Tavrida Bold"/>
                <a:cs typeface="Gotham Medium"/>
              </a:rPr>
              <a:t>волонтёрыпобеды.рф</a:t>
            </a:r>
            <a:endParaRPr lang="en-US" sz="2000" dirty="0">
              <a:latin typeface="Gotham Medium"/>
              <a:cs typeface="Gotham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A5A3E2F-0E2F-BE3A-5D57-49238BF9F803}"/>
              </a:ext>
            </a:extLst>
          </p:cNvPr>
          <p:cNvSpPr txBox="1"/>
          <p:nvPr/>
        </p:nvSpPr>
        <p:spPr>
          <a:xfrm>
            <a:off x="1665975" y="1226961"/>
            <a:ext cx="1009934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50" b="1" spc="-10" dirty="0">
                <a:latin typeface="Times New Roman"/>
                <a:cs typeface="Times New Roman"/>
              </a:rPr>
              <a:t>Чат-бот для оформления фото</a:t>
            </a:r>
            <a:endParaRPr lang="ru-RU" sz="315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C711D88-4217-CA91-311B-828C79724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97" y="6492875"/>
            <a:ext cx="3962583" cy="3956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3430735-F352-88B5-D03F-D894D4970A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07" y="6492875"/>
            <a:ext cx="3962400" cy="3956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7884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2C9170D-69F1-9709-7302-169EBE229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735" y="1243494"/>
            <a:ext cx="4300061" cy="9149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DFCCC4E-E1B7-2FAA-680F-ECC83F740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84" y="4229220"/>
            <a:ext cx="5039782" cy="254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</a:t>
            </a:r>
            <a:r>
              <a:rPr lang="ru-RU" sz="2550" spc="215" dirty="0">
                <a:solidFill>
                  <a:srgbClr val="F05118"/>
                </a:solidFill>
                <a:latin typeface="Roboto"/>
                <a:cs typeface="Roboto"/>
              </a:rPr>
              <a:t>4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 dirty="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0908" y="386501"/>
            <a:ext cx="831576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48165" y="485420"/>
            <a:ext cx="1270448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ШЕСТВИЕ</a:t>
            </a:r>
            <a:r>
              <a:rPr spc="-20" dirty="0"/>
              <a:t> </a:t>
            </a:r>
            <a:r>
              <a:rPr spc="-10" dirty="0"/>
              <a:t>БЕССМЕРТНОГО </a:t>
            </a:r>
            <a:r>
              <a:rPr spc="-35" dirty="0"/>
              <a:t>ПОЛКА</a:t>
            </a:r>
            <a:r>
              <a:rPr lang="ru-RU" spc="-35" dirty="0"/>
              <a:t> ЗА РУБЕЖОМ</a:t>
            </a:r>
            <a:endParaRPr spc="-35" dirty="0"/>
          </a:p>
        </p:txBody>
      </p:sp>
      <p:sp>
        <p:nvSpPr>
          <p:cNvPr id="7" name="object 7"/>
          <p:cNvSpPr txBox="1"/>
          <p:nvPr/>
        </p:nvSpPr>
        <p:spPr>
          <a:xfrm>
            <a:off x="1466697" y="1253156"/>
            <a:ext cx="6070754" cy="3339376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740"/>
              </a:spcBef>
            </a:pPr>
            <a:r>
              <a:rPr lang="ru-RU" sz="3150" b="1" spc="-10" dirty="0">
                <a:latin typeface="Times New Roman"/>
                <a:cs typeface="Times New Roman"/>
              </a:rPr>
              <a:t>Международный</a:t>
            </a:r>
            <a:r>
              <a:rPr sz="3150" b="1" spc="-15" dirty="0">
                <a:latin typeface="Times New Roman"/>
                <a:cs typeface="Times New Roman"/>
              </a:rPr>
              <a:t> </a:t>
            </a:r>
            <a:r>
              <a:rPr sz="3150" b="1" spc="-20" dirty="0" err="1">
                <a:latin typeface="Times New Roman"/>
                <a:cs typeface="Times New Roman"/>
              </a:rPr>
              <a:t>формат</a:t>
            </a:r>
            <a:endParaRPr lang="ru-RU" sz="3150" b="1" spc="-2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405"/>
              </a:spcBef>
            </a:pPr>
            <a:r>
              <a:rPr lang="ru-RU" sz="2300" dirty="0">
                <a:latin typeface="Times New Roman"/>
                <a:cs typeface="Times New Roman"/>
              </a:rPr>
              <a:t>Дети, внуки и правнуки участников Второй мировой войны в едином строю несут портреты героев своих семей – победителей нацизма.</a:t>
            </a:r>
          </a:p>
          <a:p>
            <a:pPr marL="12700" algn="just">
              <a:lnSpc>
                <a:spcPct val="100000"/>
              </a:lnSpc>
              <a:spcBef>
                <a:spcPts val="405"/>
              </a:spcBef>
            </a:pPr>
            <a:r>
              <a:rPr lang="ru-RU" sz="2300" dirty="0">
                <a:latin typeface="Times New Roman"/>
                <a:cs typeface="Times New Roman"/>
              </a:rPr>
              <a:t>Шествие будет проходить на улицах и площадях больших и малых населенных пунктов в странах ближнего и дальнего зарубежья. </a:t>
            </a:r>
          </a:p>
          <a:p>
            <a:pPr marL="12700" algn="just">
              <a:lnSpc>
                <a:spcPct val="100000"/>
              </a:lnSpc>
              <a:spcBef>
                <a:spcPts val="405"/>
              </a:spcBef>
            </a:pPr>
            <a:endParaRPr sz="23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7033" y="9312275"/>
            <a:ext cx="307777" cy="1556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D31E64A-2453-3081-574D-E55D31C544BC}"/>
              </a:ext>
            </a:extLst>
          </p:cNvPr>
          <p:cNvSpPr txBox="1"/>
          <p:nvPr/>
        </p:nvSpPr>
        <p:spPr>
          <a:xfrm>
            <a:off x="16569295" y="10299182"/>
            <a:ext cx="2362200" cy="37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2390"/>
              </a:lnSpc>
            </a:pPr>
            <a:r>
              <a:rPr lang="ru-RU" sz="1800" spc="335" dirty="0">
                <a:solidFill>
                  <a:srgbClr val="F051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/>
                <a:cs typeface="Roboto Lt"/>
              </a:rPr>
              <a:t>Армения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t"/>
              <a:cs typeface="Roboto 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BF76A7D-5CDA-895C-DF8D-B9F236DB6F61}"/>
              </a:ext>
            </a:extLst>
          </p:cNvPr>
          <p:cNvSpPr txBox="1"/>
          <p:nvPr/>
        </p:nvSpPr>
        <p:spPr>
          <a:xfrm>
            <a:off x="9784619" y="5096718"/>
            <a:ext cx="1822450" cy="37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2390"/>
              </a:lnSpc>
            </a:pPr>
            <a:r>
              <a:rPr lang="ru-RU" spc="335" dirty="0">
                <a:solidFill>
                  <a:srgbClr val="F051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/>
                <a:cs typeface="Roboto Lt"/>
              </a:rPr>
              <a:t>Италия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t"/>
              <a:cs typeface="Roboto 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7E9A907-7043-F4AA-3E17-D5500ABC6C33}"/>
              </a:ext>
            </a:extLst>
          </p:cNvPr>
          <p:cNvSpPr txBox="1"/>
          <p:nvPr/>
        </p:nvSpPr>
        <p:spPr>
          <a:xfrm>
            <a:off x="6284989" y="9128859"/>
            <a:ext cx="5781115" cy="1746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lang="ru-RU" sz="2400" b="1" spc="5" dirty="0">
                <a:latin typeface="Times New Roman"/>
                <a:cs typeface="Times New Roman"/>
              </a:rPr>
              <a:t>Планируется </a:t>
            </a:r>
            <a:r>
              <a:rPr lang="ru-RU" sz="2400" b="1" dirty="0">
                <a:latin typeface="Times New Roman"/>
                <a:cs typeface="Times New Roman"/>
              </a:rPr>
              <a:t>проведение</a:t>
            </a:r>
            <a:r>
              <a:rPr lang="ru-RU" sz="2400" b="1" spc="10" dirty="0">
                <a:latin typeface="Times New Roman"/>
                <a:cs typeface="Times New Roman"/>
              </a:rPr>
              <a:t> </a:t>
            </a:r>
            <a:r>
              <a:rPr lang="ru-RU" sz="2400" b="1" spc="15" dirty="0">
                <a:latin typeface="Times New Roman"/>
                <a:cs typeface="Times New Roman"/>
              </a:rPr>
              <a:t>шествий</a:t>
            </a:r>
            <a:r>
              <a:rPr lang="ru-RU" sz="2400" b="1" spc="10" dirty="0">
                <a:latin typeface="Times New Roman"/>
                <a:cs typeface="Times New Roman"/>
              </a:rPr>
              <a:t> </a:t>
            </a:r>
            <a:r>
              <a:rPr lang="ru-RU" sz="2400" b="1" spc="15" dirty="0">
                <a:latin typeface="Times New Roman"/>
                <a:cs typeface="Times New Roman"/>
              </a:rPr>
              <a:t>в традиционном формате</a:t>
            </a:r>
            <a:r>
              <a:rPr lang="ru-RU" sz="2400" b="1" spc="10" dirty="0">
                <a:latin typeface="Times New Roman"/>
                <a:cs typeface="Times New Roman"/>
              </a:rPr>
              <a:t> в 49 странах и 78 городах </a:t>
            </a:r>
            <a:r>
              <a:rPr lang="ru-RU" sz="2400" b="1" spc="5" dirty="0">
                <a:latin typeface="Times New Roman"/>
                <a:cs typeface="Times New Roman"/>
              </a:rPr>
              <a:t>за рубежом </a:t>
            </a: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lang="ru-RU" sz="1400" spc="5" dirty="0">
                <a:latin typeface="Times New Roman"/>
                <a:cs typeface="Times New Roman"/>
              </a:rPr>
              <a:t>(по данным на 15.04.2024г. в соответствии с поданными заявками на проведение шествия)</a:t>
            </a:r>
            <a:endParaRPr lang="ru-RU" sz="1400" spc="10" dirty="0">
              <a:latin typeface="Times New Roman"/>
              <a:cs typeface="Times New Roma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61BD63E-3AA6-6875-FDEF-ED66CAF128F0}"/>
              </a:ext>
            </a:extLst>
          </p:cNvPr>
          <p:cNvSpPr txBox="1"/>
          <p:nvPr/>
        </p:nvSpPr>
        <p:spPr>
          <a:xfrm>
            <a:off x="4831488" y="6775330"/>
            <a:ext cx="1341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2390"/>
              </a:lnSpc>
            </a:pPr>
            <a:r>
              <a:rPr lang="ru-RU" spc="335" dirty="0">
                <a:solidFill>
                  <a:srgbClr val="F051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/>
                <a:cs typeface="Roboto Lt"/>
              </a:rPr>
              <a:t>Сербия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t"/>
              <a:cs typeface="Roboto 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24134F5-41F4-07B8-FB59-A5EC09800B2F}"/>
              </a:ext>
            </a:extLst>
          </p:cNvPr>
          <p:cNvSpPr txBox="1"/>
          <p:nvPr/>
        </p:nvSpPr>
        <p:spPr>
          <a:xfrm>
            <a:off x="4337050" y="10508856"/>
            <a:ext cx="1835621" cy="40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2390"/>
              </a:lnSpc>
            </a:pPr>
            <a:r>
              <a:rPr lang="ru-RU" spc="335" dirty="0">
                <a:solidFill>
                  <a:srgbClr val="F051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/>
                <a:cs typeface="Roboto Lt"/>
              </a:rPr>
              <a:t>Венесуэла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t"/>
              <a:cs typeface="Roboto Lt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5E2B41B-8029-6F69-7471-AF03E2559D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038" y="8070887"/>
            <a:ext cx="4021264" cy="2679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B6CCD71-3957-E0EF-64AF-3FABE5A0A7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856" y="5682463"/>
            <a:ext cx="4838794" cy="2791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7EC5540-30D6-E908-43A2-320F6ED2F031}"/>
              </a:ext>
            </a:extLst>
          </p:cNvPr>
          <p:cNvSpPr txBox="1"/>
          <p:nvPr/>
        </p:nvSpPr>
        <p:spPr>
          <a:xfrm>
            <a:off x="10433050" y="8555531"/>
            <a:ext cx="1633054" cy="37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2390"/>
              </a:lnSpc>
            </a:pPr>
            <a:r>
              <a:rPr lang="ru-RU" spc="335" dirty="0">
                <a:solidFill>
                  <a:srgbClr val="F051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/>
                <a:cs typeface="Roboto Lt"/>
              </a:rPr>
              <a:t>Египет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t"/>
              <a:cs typeface="Roboto Lt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5A13E824-0491-656B-C66B-BFE080FF3D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88" y="2023820"/>
            <a:ext cx="3899541" cy="5199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C786F17-6CEF-A1C5-C113-1A656C3108B7}"/>
              </a:ext>
            </a:extLst>
          </p:cNvPr>
          <p:cNvSpPr txBox="1"/>
          <p:nvPr/>
        </p:nvSpPr>
        <p:spPr>
          <a:xfrm>
            <a:off x="14387397" y="7353529"/>
            <a:ext cx="1375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35" dirty="0">
                <a:solidFill>
                  <a:srgbClr val="F051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/>
                <a:cs typeface="Roboto Lt"/>
              </a:rPr>
              <a:t>Австрия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12" y="7231715"/>
            <a:ext cx="4821787" cy="3217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7"/>
          <a:stretch/>
        </p:blipFill>
        <p:spPr>
          <a:xfrm>
            <a:off x="7675689" y="2157655"/>
            <a:ext cx="3862261" cy="2788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ФОРМАТЫ ПОЧТЕНИЯ ПАМЯТИ ГЕРОЕВ В ДЕНЬ ПОБЕДЫ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1593850" y="1997075"/>
            <a:ext cx="12801599" cy="8538748"/>
          </a:xfrm>
        </p:spPr>
        <p:txBody>
          <a:bodyPr/>
          <a:lstStyle/>
          <a:p>
            <a:pPr algn="just"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школьных акций «Бессмертный полк» необходимо предусмотреть в период </a:t>
            </a:r>
          </a:p>
          <a:p>
            <a:pPr algn="just">
              <a:lnSpc>
                <a:spcPct val="114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6 по 9 мая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формате общешкольной линейки, линейки для отдельных классов или параллелей обучающихся, в актовом/спортивном зале или на территории образовательной организации с учетом требований безопасности. 6 мая школьные занятия «Разговоры о важном» необходимо начинать с акции «Бессмертный полк». </a:t>
            </a:r>
          </a:p>
          <a:p>
            <a:pPr algn="just"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оформить тематическую выставку ко Дню Победы, экспонатами которой могут послужить фотографии участников Великой Отечественной войны, специальной военной операции с кратким описанием их подвига. 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/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0908" y="386501"/>
            <a:ext cx="831576" cy="75622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0800000" flipV="1">
            <a:off x="17952782" y="467748"/>
            <a:ext cx="1852867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ru-RU" sz="2450" spc="215" dirty="0">
                <a:solidFill>
                  <a:srgbClr val="F05118"/>
                </a:solidFill>
                <a:latin typeface="Roboto"/>
                <a:cs typeface="Roboto"/>
              </a:rPr>
              <a:t>2024</a:t>
            </a:r>
            <a:r>
              <a:rPr lang="ru-RU" sz="24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lang="ru-RU" sz="2450" dirty="0">
              <a:latin typeface="Roboto"/>
              <a:cs typeface="Roboto"/>
            </a:endParaRPr>
          </a:p>
        </p:txBody>
      </p:sp>
      <p:sp>
        <p:nvSpPr>
          <p:cNvPr id="13" name="object 8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рямоугольник 13"/>
          <p:cNvSpPr/>
          <p:nvPr/>
        </p:nvSpPr>
        <p:spPr>
          <a:xfrm>
            <a:off x="1441452" y="1255172"/>
            <a:ext cx="1325879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150" b="1" spc="-10" dirty="0">
                <a:latin typeface="Times New Roman"/>
                <a:cs typeface="Times New Roman"/>
              </a:rPr>
              <a:t>Бессмертный полк в школе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426" y="5459727"/>
            <a:ext cx="10693688" cy="5458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6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091" y="6622453"/>
            <a:ext cx="5728001" cy="429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80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249" y="1543713"/>
            <a:ext cx="4667568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60E8AB7-0FF8-7117-B5EC-523536488C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450" y="-16264"/>
            <a:ext cx="1330428" cy="127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06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ФОРМАТЫ ПОЧТЕНИЯ ПАМЯТИ ГЕРОЕВ В ДЕНЬ ПОБЕДЫ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1466696" y="2105622"/>
            <a:ext cx="13995554" cy="8487067"/>
          </a:xfrm>
        </p:spPr>
        <p:txBody>
          <a:bodyPr/>
          <a:lstStyle/>
          <a:p>
            <a:pPr algn="just"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запланировать выступление детей разных возрастов на торжественном мероприятии с рассказом о своих родственниках или героях школы – участниках Великой Отечественной войны или специальной военной операции. </a:t>
            </a:r>
          </a:p>
          <a:p>
            <a:pPr algn="just"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пригласить на мероприятие ветеранов Великой Отечественной войны, локальных войн, специальной военной операции, родителей школьников, представителей военно-патриотических объединений и общественных организаций.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0908" y="386501"/>
            <a:ext cx="831576" cy="75622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0800000" flipV="1">
            <a:off x="17952783" y="548995"/>
            <a:ext cx="1852865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ru-RU" sz="2450" spc="215" dirty="0">
                <a:solidFill>
                  <a:srgbClr val="F05118"/>
                </a:solidFill>
                <a:latin typeface="Roboto"/>
                <a:cs typeface="Roboto"/>
              </a:rPr>
              <a:t>2024</a:t>
            </a:r>
            <a:r>
              <a:rPr lang="ru-RU" sz="24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lang="ru-RU" sz="2450" dirty="0">
              <a:latin typeface="Roboto"/>
              <a:cs typeface="Roboto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65250" y="1256761"/>
            <a:ext cx="1333499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150" b="1" spc="-10" dirty="0">
                <a:latin typeface="Times New Roman"/>
                <a:cs typeface="Times New Roman"/>
              </a:rPr>
              <a:t>Бессмертный полк в школе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49" y="5273675"/>
            <a:ext cx="8533775" cy="4778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80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050" y="3160753"/>
            <a:ext cx="3915785" cy="5221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4AC9BF-F4EA-C9FC-2D17-7AFDD6DA42BC}"/>
              </a:ext>
            </a:extLst>
          </p:cNvPr>
          <p:cNvSpPr txBox="1"/>
          <p:nvPr/>
        </p:nvSpPr>
        <p:spPr>
          <a:xfrm>
            <a:off x="10128250" y="5189903"/>
            <a:ext cx="5486400" cy="4778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участия в акции школьнику необходимо празднично оформить фотографию своего родственника, воевавшего на фронтах Великой Отечественной войны или трудившегося в тылу, либо участника специальной военной операции. </a:t>
            </a:r>
          </a:p>
          <a:p>
            <a:pPr algn="just"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и красиво это сделать поможет конструктор оформления фотографий на сайте 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hlinkClick r:id="rId5"/>
              </a:rPr>
              <a:t>https://www.polkrf.ru/shtender</a:t>
            </a:r>
            <a:r>
              <a:rPr lang="ru-RU" sz="24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xmlns="" id="{B9FFA8BF-55CB-F012-B0D6-1AE8F65ABDD3}"/>
              </a:ext>
            </a:extLst>
          </p:cNvPr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927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ФОРМАТЫ ПОЧТЕНИЯ ПАМЯТИ ГЕРОЕВ В ДЕНЬ ПОБЕДЫ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1466696" y="2105622"/>
            <a:ext cx="13995554" cy="5960991"/>
          </a:xfrm>
        </p:spPr>
        <p:txBody>
          <a:bodyPr/>
          <a:lstStyle/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0908" y="386501"/>
            <a:ext cx="831576" cy="75622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0800000" flipV="1">
            <a:off x="17952783" y="548995"/>
            <a:ext cx="1852865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ru-RU" sz="2450" spc="215" dirty="0">
                <a:solidFill>
                  <a:srgbClr val="F05118"/>
                </a:solidFill>
                <a:latin typeface="Roboto"/>
                <a:cs typeface="Roboto"/>
              </a:rPr>
              <a:t>2024</a:t>
            </a:r>
            <a:r>
              <a:rPr lang="ru-RU" sz="24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lang="ru-RU" sz="2450" dirty="0">
              <a:latin typeface="Roboto"/>
              <a:cs typeface="Roboto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65250" y="1256761"/>
            <a:ext cx="1333499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150" b="1" spc="-10" dirty="0">
                <a:latin typeface="Times New Roman"/>
                <a:cs typeface="Times New Roman"/>
              </a:rPr>
              <a:t>Бессмертный полк в детском саду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4AC9BF-F4EA-C9FC-2D17-7AFDD6DA42BC}"/>
              </a:ext>
            </a:extLst>
          </p:cNvPr>
          <p:cNvSpPr txBox="1"/>
          <p:nvPr/>
        </p:nvSpPr>
        <p:spPr>
          <a:xfrm>
            <a:off x="1354351" y="1834932"/>
            <a:ext cx="12964899" cy="4690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2400" b="1" dirty="0">
                <a:latin typeface="Times New Roman"/>
                <a:cs typeface="Times New Roman"/>
              </a:rPr>
              <a:t>С 1 по 12 мая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проведение акции «Бессмертный полк» в дошкольных детских учреждениях в формате утренника в разных группах воспитанников, или же общего утренника в актовом/спортивном зале, или на территории образовательной организации, с учетом требований безопасности.  На мероприятие необходимо приглашать родителей воспитанников.</a:t>
            </a:r>
          </a:p>
          <a:p>
            <a:pPr algn="just"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акции «Бессмертный полк» необходимо предусмотреть выступление родителей или детей старших групп с рассказом об участниках Великой Отечественной войны, или о детях-героях, а также исполнение детьми стихов и песен о войне и её героях.  </a:t>
            </a:r>
          </a:p>
          <a:p>
            <a:pPr algn="just"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пригласить на мероприятие ветеранов Великой Отечественной войны, локальных войн, специальной военной операции, родителей, представителей военно-патриотических объединений и общественных организаций. Для создания атмосферы праздника можно одеть детей в форму солдат Красной Армии.</a:t>
            </a: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xmlns="" id="{B9FFA8BF-55CB-F012-B0D6-1AE8F65ABDD3}"/>
              </a:ext>
            </a:extLst>
          </p:cNvPr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A4D19F7-F6CF-A141-9851-A1C37406E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290" y="4489300"/>
            <a:ext cx="4259852" cy="3061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85FACE-EA7C-5E8F-999D-97BDB590CF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793" y="7801843"/>
            <a:ext cx="4137349" cy="3103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659445D-A26C-B691-38D9-3F2B20D1F8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019" y="9073401"/>
            <a:ext cx="3255916" cy="1831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E0C583D-36C6-535C-08A4-A4DEA1B8E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567" y="7880938"/>
            <a:ext cx="5509572" cy="3047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F296038-86AC-63BC-65AE-82D0A3E11D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2"/>
          <a:stretch/>
        </p:blipFill>
        <p:spPr>
          <a:xfrm>
            <a:off x="1025224" y="7865437"/>
            <a:ext cx="4185398" cy="3047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F9C82A7F-175B-2DDD-CF87-63AFE10678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019" y="6881693"/>
            <a:ext cx="3255916" cy="184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71B3B95-0831-018A-29CA-6567DADFE4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827" y="1228347"/>
            <a:ext cx="4111109" cy="3083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212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25" y="6155466"/>
            <a:ext cx="5401417" cy="4299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</a:t>
            </a:r>
            <a:r>
              <a:rPr lang="ru-RU" sz="2550" spc="215" dirty="0">
                <a:solidFill>
                  <a:srgbClr val="F05118"/>
                </a:solidFill>
                <a:latin typeface="Roboto"/>
                <a:cs typeface="Roboto"/>
              </a:rPr>
              <a:t>4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 dirty="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0908" y="386501"/>
            <a:ext cx="831576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48165" y="485420"/>
            <a:ext cx="1300928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ГОРОДСКИЕ 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endParaRPr spc="-35" dirty="0"/>
          </a:p>
        </p:txBody>
      </p:sp>
      <p:sp>
        <p:nvSpPr>
          <p:cNvPr id="7" name="object 7"/>
          <p:cNvSpPr txBox="1"/>
          <p:nvPr/>
        </p:nvSpPr>
        <p:spPr>
          <a:xfrm>
            <a:off x="1365250" y="1287083"/>
            <a:ext cx="10972800" cy="4599592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40"/>
              </a:spcBef>
            </a:pPr>
            <a:r>
              <a:rPr lang="ru-RU" sz="3150" b="1" spc="-10" dirty="0">
                <a:latin typeface="Times New Roman"/>
                <a:cs typeface="Times New Roman"/>
              </a:rPr>
              <a:t>Уличные галереи памяти с портретами героев</a:t>
            </a:r>
          </a:p>
          <a:p>
            <a:pPr marL="12700" algn="just">
              <a:lnSpc>
                <a:spcPct val="114000"/>
              </a:lnSpc>
              <a:spcBef>
                <a:spcPts val="405"/>
              </a:spcBef>
            </a:pPr>
            <a:r>
              <a:rPr lang="ru-RU" sz="2400" dirty="0">
                <a:latin typeface="Times New Roman"/>
                <a:cs typeface="Times New Roman"/>
              </a:rPr>
              <a:t>В День Победы 9 мая в местах массовых гуляний горожан, в парках и на пешеходных улицах предлагается установить выставки «Галерея памяти» с портретами Героев Советского Союза, полных кавалеров ордена Славы и Героев России - участников специальной военной операции (уроженцев данного региона).. Фотографии необходимо сопроводить информацией о подвиге героя.</a:t>
            </a:r>
          </a:p>
          <a:p>
            <a:pPr marL="12700" algn="just">
              <a:lnSpc>
                <a:spcPct val="114000"/>
              </a:lnSpc>
              <a:spcBef>
                <a:spcPts val="405"/>
              </a:spcBef>
            </a:pPr>
            <a:r>
              <a:rPr lang="ru-RU" sz="2400" dirty="0">
                <a:latin typeface="Times New Roman"/>
                <a:cs typeface="Times New Roman"/>
              </a:rPr>
              <a:t>«Галереи памяти» необходимо устанавливать заранее, </a:t>
            </a:r>
            <a:r>
              <a:rPr lang="ru-RU" sz="2400" b="1" dirty="0">
                <a:latin typeface="Times New Roman"/>
                <a:cs typeface="Times New Roman"/>
              </a:rPr>
              <a:t>с 1 по 12 мая</a:t>
            </a:r>
            <a:r>
              <a:rPr lang="ru-RU" sz="2400" dirty="0">
                <a:latin typeface="Times New Roman"/>
                <a:cs typeface="Times New Roman"/>
              </a:rPr>
              <a:t>. Места для установки необходимо выбирать с большой проходимостью людей, на площадках, оснащенных системой видеонаблюдения. Ежедневно необходимо проводить осмотры конструкций для предотвращения порчи фотографий.</a:t>
            </a:r>
          </a:p>
        </p:txBody>
      </p:sp>
      <p:sp>
        <p:nvSpPr>
          <p:cNvPr id="8" name="object 8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7033" y="9312275"/>
            <a:ext cx="307777" cy="1556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1A3B828-32B7-4D6B-4820-9584082DF2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61" b="10402"/>
          <a:stretch/>
        </p:blipFill>
        <p:spPr>
          <a:xfrm>
            <a:off x="12719050" y="1426989"/>
            <a:ext cx="6848511" cy="415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4E9A790-A504-F2A0-2A2E-BC69741C0E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5358" b="8196"/>
          <a:stretch/>
        </p:blipFill>
        <p:spPr>
          <a:xfrm>
            <a:off x="13176250" y="6155466"/>
            <a:ext cx="6372340" cy="4299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8000" dir="2700000" algn="tl" rotWithShape="0">
              <a:srgbClr val="000000">
                <a:alpha val="7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7FD96B4-1FCD-AFB4-49C6-937D8B0EF1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50" y="6155466"/>
            <a:ext cx="5733080" cy="4299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8895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850" y="5048770"/>
            <a:ext cx="6913798" cy="5567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8000" dir="264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</a:t>
            </a:r>
            <a:r>
              <a:rPr lang="ru-RU" sz="2550" spc="215" dirty="0">
                <a:solidFill>
                  <a:srgbClr val="F05118"/>
                </a:solidFill>
                <a:latin typeface="Roboto"/>
                <a:cs typeface="Roboto"/>
              </a:rPr>
              <a:t>4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 dirty="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25758" y="356948"/>
            <a:ext cx="831576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48165" y="485420"/>
            <a:ext cx="146955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 txBox="1"/>
          <p:nvPr/>
        </p:nvSpPr>
        <p:spPr>
          <a:xfrm>
            <a:off x="1427374" y="1215351"/>
            <a:ext cx="17068800" cy="4395819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40"/>
              </a:spcBef>
            </a:pPr>
            <a:r>
              <a:rPr lang="ru-RU" sz="3150" b="1" spc="-10" dirty="0">
                <a:latin typeface="Times New Roman"/>
                <a:cs typeface="Times New Roman"/>
              </a:rPr>
              <a:t>Бессмертный полк: портрет героя на одежде </a:t>
            </a:r>
          </a:p>
          <a:p>
            <a:pPr marL="12700" marR="1420495" algn="just">
              <a:lnSpc>
                <a:spcPct val="114700"/>
              </a:lnSpc>
              <a:spcBef>
                <a:spcPts val="820"/>
              </a:spcBef>
            </a:pPr>
            <a:r>
              <a:rPr lang="ru-RU" sz="2400" b="1" spc="-15" dirty="0">
                <a:latin typeface="Times New Roman"/>
                <a:cs typeface="Times New Roman"/>
              </a:rPr>
              <a:t>С 1 по 12 мая </a:t>
            </a:r>
            <a:r>
              <a:rPr lang="ru-RU" sz="2400" spc="-15" dirty="0">
                <a:latin typeface="Times New Roman"/>
                <a:cs typeface="Times New Roman"/>
              </a:rPr>
              <a:t>предлагается прикрепить/нанести на одежду портреты героев своей семьи, размером не меньше, чем А4 (футболки, куртки, специальные жилетки или манишки, которые можно надеть поверх любой одежды вне зависимости от погоды), и в течение всего Дня Победы не расставаться со своим героем. Для создания рамки с фотографией и именем героя рекомендуется использовать конструктор на сайте 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hlinkClick r:id="rId7"/>
              </a:rPr>
              <a:t>https://www.polkrf.ru/shtender</a:t>
            </a:r>
            <a:r>
              <a:rPr 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ru-RU" sz="2400" spc="-15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marR="1420495" algn="just">
              <a:lnSpc>
                <a:spcPct val="114700"/>
              </a:lnSpc>
              <a:spcBef>
                <a:spcPts val="820"/>
              </a:spcBef>
            </a:pPr>
            <a:r>
              <a:rPr lang="ru-RU" sz="2400" spc="-15" dirty="0">
                <a:latin typeface="Times New Roman"/>
                <a:cs typeface="Times New Roman"/>
              </a:rPr>
              <a:t>Участникам акции предлагается сделать фото в оформленной таким образом одежде, и выложить их на своих страницах в социальных сетях с </a:t>
            </a:r>
            <a:r>
              <a:rPr lang="ru-RU" sz="2400" spc="-15" dirty="0" err="1">
                <a:latin typeface="Times New Roman"/>
                <a:cs typeface="Times New Roman"/>
              </a:rPr>
              <a:t>хэштегом</a:t>
            </a:r>
            <a:r>
              <a:rPr lang="ru-RU" sz="2400" spc="-15" dirty="0">
                <a:latin typeface="Times New Roman"/>
                <a:cs typeface="Times New Roman"/>
              </a:rPr>
              <a:t> </a:t>
            </a:r>
            <a:r>
              <a:rPr lang="ru-RU" sz="24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#героиснами</a:t>
            </a:r>
            <a:r>
              <a:rPr lang="ru-RU" sz="2400" spc="-15" dirty="0">
                <a:latin typeface="Times New Roman"/>
                <a:cs typeface="Times New Roman"/>
              </a:rPr>
              <a:t>; из них будет создан </a:t>
            </a:r>
            <a:r>
              <a:rPr lang="ru-RU" sz="2400" spc="-15" dirty="0" err="1">
                <a:latin typeface="Times New Roman"/>
                <a:cs typeface="Times New Roman"/>
              </a:rPr>
              <a:t>видеоколлаж</a:t>
            </a:r>
            <a:r>
              <a:rPr lang="ru-RU" sz="2400" spc="-15" dirty="0">
                <a:latin typeface="Times New Roman"/>
                <a:cs typeface="Times New Roman"/>
              </a:rPr>
              <a:t>, который разместится на интернет-ресурсах Бессмертного полка России.</a:t>
            </a:r>
          </a:p>
          <a:p>
            <a:pPr marL="12700" marR="1420495">
              <a:lnSpc>
                <a:spcPct val="114700"/>
              </a:lnSpc>
              <a:spcBef>
                <a:spcPts val="820"/>
              </a:spcBef>
            </a:pPr>
            <a:endParaRPr lang="ru-RU" sz="2300" spc="-15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7033" y="94435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68116B0-0481-47E5-ED95-0198128BC7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31122" y="5183932"/>
            <a:ext cx="4812974" cy="603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399B383-1301-FA49-5619-875BA67967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63976" y="1144366"/>
            <a:ext cx="5295389" cy="353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0" y="5234110"/>
            <a:ext cx="7175754" cy="5381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4241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</a:t>
            </a:r>
            <a:r>
              <a:rPr lang="ru-RU" sz="2550" spc="215" dirty="0">
                <a:solidFill>
                  <a:srgbClr val="F05118"/>
                </a:solidFill>
                <a:latin typeface="Roboto"/>
                <a:cs typeface="Roboto"/>
              </a:rPr>
              <a:t>4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 dirty="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0908" y="386501"/>
            <a:ext cx="831576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48165" y="485420"/>
            <a:ext cx="1346648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/>
              <a:t>ФОРМАТЫ</a:t>
            </a:r>
            <a:r>
              <a:rPr lang="ru-RU" spc="-5"/>
              <a:t> </a:t>
            </a:r>
            <a:r>
              <a:rPr lang="ru-RU" spc="-10"/>
              <a:t>ПОЧТЕНИЯ</a:t>
            </a:r>
            <a:r>
              <a:rPr lang="ru-RU" spc="-5"/>
              <a:t> ПАМЯТИ ГЕРОЕВ</a:t>
            </a:r>
            <a:r>
              <a:rPr lang="ru-RU"/>
              <a:t> В</a:t>
            </a:r>
            <a:r>
              <a:rPr lang="ru-RU" spc="-5"/>
              <a:t> </a:t>
            </a:r>
            <a:r>
              <a:rPr lang="ru-RU"/>
              <a:t>ДЕНЬ</a:t>
            </a:r>
            <a:r>
              <a:rPr lang="ru-RU" spc="-5"/>
              <a:t> </a:t>
            </a:r>
            <a:r>
              <a:rPr lang="ru-RU"/>
              <a:t>ПОБЕДЫ</a:t>
            </a:r>
            <a:endParaRPr spc="-35" dirty="0"/>
          </a:p>
        </p:txBody>
      </p:sp>
      <p:sp>
        <p:nvSpPr>
          <p:cNvPr id="7" name="object 7"/>
          <p:cNvSpPr txBox="1"/>
          <p:nvPr/>
        </p:nvSpPr>
        <p:spPr>
          <a:xfrm>
            <a:off x="1469445" y="1169099"/>
            <a:ext cx="9812903" cy="5668218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40"/>
              </a:spcBef>
            </a:pPr>
            <a:r>
              <a:rPr lang="ru-RU" sz="3150" b="1" spc="-15" dirty="0">
                <a:latin typeface="Times New Roman"/>
                <a:cs typeface="Times New Roman"/>
              </a:rPr>
              <a:t>Варианты нанесения портрета на одежду:</a:t>
            </a:r>
          </a:p>
          <a:p>
            <a:pPr marL="12700" marR="1420495" algn="just">
              <a:lnSpc>
                <a:spcPct val="114700"/>
              </a:lnSpc>
              <a:spcBef>
                <a:spcPts val="820"/>
              </a:spcBef>
            </a:pPr>
            <a:r>
              <a:rPr lang="ru-RU" sz="2400" spc="-15" dirty="0">
                <a:latin typeface="Times New Roman"/>
                <a:cs typeface="Times New Roman"/>
              </a:rPr>
              <a:t>Самостоятельно или в фотоателье распечатать и </a:t>
            </a:r>
            <a:r>
              <a:rPr lang="ru-RU" sz="2400" spc="-15" dirty="0" err="1">
                <a:latin typeface="Times New Roman"/>
                <a:cs typeface="Times New Roman"/>
              </a:rPr>
              <a:t>заламинировать</a:t>
            </a:r>
            <a:r>
              <a:rPr lang="ru-RU" sz="2400" spc="-15" dirty="0">
                <a:latin typeface="Times New Roman"/>
                <a:cs typeface="Times New Roman"/>
              </a:rPr>
              <a:t> </a:t>
            </a:r>
          </a:p>
          <a:p>
            <a:pPr marL="12700" marR="1420495">
              <a:lnSpc>
                <a:spcPct val="114700"/>
              </a:lnSpc>
              <a:spcBef>
                <a:spcPts val="820"/>
              </a:spcBef>
            </a:pPr>
            <a:r>
              <a:rPr lang="ru-RU" sz="2400" spc="-15" dirty="0">
                <a:latin typeface="Times New Roman"/>
                <a:cs typeface="Times New Roman"/>
              </a:rPr>
              <a:t>фотографию ветерана, и закрепить ее на одежде;</a:t>
            </a:r>
          </a:p>
          <a:p>
            <a:pPr marL="12700" marR="1420495" algn="just">
              <a:lnSpc>
                <a:spcPct val="114700"/>
              </a:lnSpc>
              <a:spcBef>
                <a:spcPts val="820"/>
              </a:spcBef>
            </a:pPr>
            <a:r>
              <a:rPr lang="ru-RU" sz="2400" spc="-15" dirty="0">
                <a:latin typeface="Times New Roman"/>
                <a:cs typeface="Times New Roman"/>
              </a:rPr>
              <a:t>Заказать в фотостудии готовую продукцию с портретом ветерана.</a:t>
            </a:r>
          </a:p>
          <a:p>
            <a:pPr marL="12700" marR="1420495">
              <a:lnSpc>
                <a:spcPct val="114700"/>
              </a:lnSpc>
              <a:spcBef>
                <a:spcPts val="820"/>
              </a:spcBef>
            </a:pPr>
            <a:r>
              <a:rPr lang="ru-RU" sz="3150" b="1" spc="-15" dirty="0">
                <a:latin typeface="Times New Roman"/>
                <a:cs typeface="Times New Roman"/>
              </a:rPr>
              <a:t>Варианты ношения:</a:t>
            </a:r>
          </a:p>
          <a:p>
            <a:pPr marL="12700" marR="1420495">
              <a:lnSpc>
                <a:spcPct val="114700"/>
              </a:lnSpc>
              <a:spcBef>
                <a:spcPts val="820"/>
              </a:spcBef>
            </a:pPr>
            <a:r>
              <a:rPr lang="ru-RU" sz="2400" spc="-15" dirty="0">
                <a:latin typeface="Times New Roman"/>
                <a:cs typeface="Times New Roman"/>
              </a:rPr>
              <a:t>На груди;</a:t>
            </a:r>
          </a:p>
          <a:p>
            <a:pPr marL="12700" marR="1420495">
              <a:lnSpc>
                <a:spcPct val="114700"/>
              </a:lnSpc>
              <a:spcBef>
                <a:spcPts val="820"/>
              </a:spcBef>
            </a:pPr>
            <a:r>
              <a:rPr lang="ru-RU" sz="2400" spc="-15" dirty="0">
                <a:latin typeface="Times New Roman"/>
                <a:cs typeface="Times New Roman"/>
              </a:rPr>
              <a:t>На спине;</a:t>
            </a:r>
          </a:p>
          <a:p>
            <a:pPr marL="12700" marR="1420495">
              <a:lnSpc>
                <a:spcPct val="114700"/>
              </a:lnSpc>
              <a:spcBef>
                <a:spcPts val="820"/>
              </a:spcBef>
            </a:pPr>
            <a:r>
              <a:rPr lang="ru-RU" sz="2400" spc="-15" dirty="0">
                <a:latin typeface="Times New Roman"/>
                <a:cs typeface="Times New Roman"/>
              </a:rPr>
              <a:t>Коллаж из фотографий нескольких ветеранов.</a:t>
            </a:r>
            <a:endParaRPr lang="ru-RU" sz="2400" spc="-1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40"/>
              </a:spcBef>
            </a:pPr>
            <a:endParaRPr lang="ru-RU" sz="3150" b="1" spc="-1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7033" y="9312275"/>
            <a:ext cx="307777" cy="1556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pic>
        <p:nvPicPr>
          <p:cNvPr id="13" name="object 10">
            <a:extLst>
              <a:ext uri="{FF2B5EF4-FFF2-40B4-BE49-F238E27FC236}">
                <a16:creationId xmlns:a16="http://schemas.microsoft.com/office/drawing/2014/main" xmlns="" id="{D11F2566-7B27-7526-3AF9-CD902764426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4839" y="4740275"/>
            <a:ext cx="137548" cy="132311"/>
          </a:xfrm>
          <a:prstGeom prst="rect">
            <a:avLst/>
          </a:prstGeom>
        </p:spPr>
      </p:pic>
      <p:pic>
        <p:nvPicPr>
          <p:cNvPr id="14" name="object 10">
            <a:extLst>
              <a:ext uri="{FF2B5EF4-FFF2-40B4-BE49-F238E27FC236}">
                <a16:creationId xmlns:a16="http://schemas.microsoft.com/office/drawing/2014/main" xmlns="" id="{C6AA425C-DF46-1109-E2B7-5DF4E2B4C2C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4674" y="5238311"/>
            <a:ext cx="137548" cy="132311"/>
          </a:xfrm>
          <a:prstGeom prst="rect">
            <a:avLst/>
          </a:prstGeom>
        </p:spPr>
      </p:pic>
      <p:pic>
        <p:nvPicPr>
          <p:cNvPr id="15" name="object 10">
            <a:extLst>
              <a:ext uri="{FF2B5EF4-FFF2-40B4-BE49-F238E27FC236}">
                <a16:creationId xmlns:a16="http://schemas.microsoft.com/office/drawing/2014/main" xmlns="" id="{46EC77ED-F47F-A30D-D142-C9351BF0943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4674" y="5736347"/>
            <a:ext cx="137548" cy="1323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0" y="6389371"/>
            <a:ext cx="7493165" cy="4214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611" y="1407055"/>
            <a:ext cx="9305116" cy="9186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9618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</a:t>
            </a:r>
            <a:r>
              <a:rPr lang="ru-RU" sz="2550" spc="215" dirty="0">
                <a:solidFill>
                  <a:srgbClr val="F05118"/>
                </a:solidFill>
                <a:latin typeface="Roboto"/>
                <a:cs typeface="Roboto"/>
              </a:rPr>
              <a:t>4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 dirty="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65250" y="933676"/>
            <a:ext cx="19431000" cy="3299621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sz="3150" b="1" spc="5" dirty="0" err="1">
                <a:latin typeface="Times New Roman"/>
                <a:cs typeface="Times New Roman"/>
              </a:rPr>
              <a:t>Бессмертный</a:t>
            </a:r>
            <a:r>
              <a:rPr sz="3150" b="1" spc="-35" dirty="0">
                <a:latin typeface="Times New Roman"/>
                <a:cs typeface="Times New Roman"/>
              </a:rPr>
              <a:t> </a:t>
            </a:r>
            <a:r>
              <a:rPr sz="3150" b="1" spc="-15" dirty="0" err="1">
                <a:latin typeface="Times New Roman"/>
                <a:cs typeface="Times New Roman"/>
              </a:rPr>
              <a:t>полк</a:t>
            </a:r>
            <a:r>
              <a:rPr lang="ru-RU" sz="3150" b="1" spc="-15" dirty="0">
                <a:latin typeface="Times New Roman"/>
                <a:cs typeface="Times New Roman"/>
              </a:rPr>
              <a:t> на транспорте</a:t>
            </a:r>
          </a:p>
          <a:p>
            <a:pPr marL="12700" marR="1748789" algn="just">
              <a:lnSpc>
                <a:spcPct val="114000"/>
              </a:lnSpc>
              <a:spcBef>
                <a:spcPts val="815"/>
              </a:spcBef>
            </a:pPr>
            <a:r>
              <a:rPr lang="ru-RU" sz="2400" spc="5" dirty="0">
                <a:latin typeface="Times New Roman"/>
                <a:cs typeface="Times New Roman"/>
              </a:rPr>
              <a:t>Размещение портретов участников Великой Отечественной войны, специальной военной операции, тружеников тыла возможно на личном, служебном и общественном транспорте:</a:t>
            </a:r>
            <a:r>
              <a:rPr lang="ru-RU" sz="2400" spc="5" dirty="0">
                <a:solidFill>
                  <a:prstClr val="black"/>
                </a:solidFill>
                <a:latin typeface="Times New Roman"/>
                <a:cs typeface="Times New Roman"/>
              </a:rPr>
              <a:t> такси, машинах грузовых перевозок, пожарной охраны, скорой медицинской помощи,  жилищно-коммунального хозяйства и других организаций, использующих в своей деятельности автотранспортные средства. Размещать портреты на транспорте рекомендуется </a:t>
            </a:r>
            <a:r>
              <a:rPr lang="ru-RU" sz="24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с 1 по 12 мая</a:t>
            </a:r>
            <a:r>
              <a:rPr lang="ru-RU" sz="2400" spc="5" dirty="0">
                <a:solidFill>
                  <a:prstClr val="black"/>
                </a:solidFill>
                <a:latin typeface="Times New Roman"/>
                <a:cs typeface="Times New Roman"/>
              </a:rPr>
              <a:t>, чтобы к этой акции могло подключиться большое количество участников. </a:t>
            </a:r>
            <a:endParaRPr lang="ru-RU"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 dirty="0">
              <a:latin typeface="Times New Roman"/>
              <a:cs typeface="Times New Roman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762673E-BA08-A43D-6FFA-55DB9033EA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72" y="4075085"/>
            <a:ext cx="3692759" cy="2683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80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33C7006-8CFE-52E1-3E6B-040CCAF3D1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92" y="7096593"/>
            <a:ext cx="5284551" cy="3520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FF250B6-FFB3-CCDA-4D20-CF7097C957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21" y="3754882"/>
            <a:ext cx="4063727" cy="2709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E7ADBF9-A5D0-6BE5-EDF4-B4940D72EC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358" y="4087274"/>
            <a:ext cx="3545969" cy="2659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781A90B-76C8-C4A9-6CAF-C18685E750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69" y="7455929"/>
            <a:ext cx="4399495" cy="3299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BABA5E4-4B66-F9A9-2035-87F36EF489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4235" y="3754882"/>
            <a:ext cx="5681198" cy="2560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59B37E6D-2DAD-10A3-875B-332ADDD373A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7" b="28033"/>
          <a:stretch/>
        </p:blipFill>
        <p:spPr>
          <a:xfrm>
            <a:off x="15527509" y="6922485"/>
            <a:ext cx="3162872" cy="3905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D739F7E-A7EF-F5FA-302C-E12CC867B4F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102" y="7076054"/>
            <a:ext cx="1707239" cy="3793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5966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3337</TotalTime>
  <Words>1973</Words>
  <Application>Microsoft Office PowerPoint</Application>
  <PresentationFormat>Произвольный</PresentationFormat>
  <Paragraphs>250</Paragraphs>
  <Slides>21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Презентация PowerPoint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ГОРОДСКИЕ ФОРМАТЫ ПОЧТЕНИЯ ПАМЯТИ ГЕРОЕВ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ОФОРМЛЕНИЕ ФОТОГРАФИИ ГЕРОЯ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ЧАТ-БОТ ВОЛОНТЁРОВ ПОБЕДЫ </vt:lpstr>
      <vt:lpstr>ШЕСТВИЕ БЕССМЕРТНОГО ПОЛКА ЗА РУБЕЖОМ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Байбулова</dc:creator>
  <cp:lastModifiedBy>yuasid</cp:lastModifiedBy>
  <cp:revision>226</cp:revision>
  <cp:lastPrinted>2024-04-16T13:57:42Z</cp:lastPrinted>
  <dcterms:created xsi:type="dcterms:W3CDTF">2023-03-31T11:01:01Z</dcterms:created>
  <dcterms:modified xsi:type="dcterms:W3CDTF">2024-04-22T09:03:15Z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2023-03-29T00:00:00Z</vt:filetime>
  </property>
  <property fmtid="{D5CDD505-2E9C-101B-9397-08002B2CF9AE}" pid="3" name="Creator">
    <vt:lpwstr>Adobe InDesign 17.3 (Windows)</vt:lpwstr>
  </property>
  <property fmtid="{D5CDD505-2E9C-101B-9397-08002B2CF9AE}" pid="4" name="LastSaved">
    <vt:filetime>2023-03-31T00:00:00Z</vt:filetime>
  </property>
</Properties>
</file>