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4" r:id="rId10"/>
    <p:sldId id="263" r:id="rId11"/>
    <p:sldId id="267" r:id="rId12"/>
    <p:sldId id="265" r:id="rId13"/>
    <p:sldId id="266" r:id="rId14"/>
    <p:sldId id="274" r:id="rId15"/>
    <p:sldId id="269" r:id="rId16"/>
    <p:sldId id="268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4660"/>
  </p:normalViewPr>
  <p:slideViewPr>
    <p:cSldViewPr>
      <p:cViewPr varScale="1">
        <p:scale>
          <a:sx n="110" d="100"/>
          <a:sy n="110" d="100"/>
        </p:scale>
        <p:origin x="8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34E17-F947-4815-9B20-83EB111D389C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01C47-EF3C-476C-B3D6-B4F0CD409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73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01C47-EF3C-476C-B3D6-B4F0CD409B2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3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AA4B15B-33F6-4C84-BB83-5ED44689A880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7BB23F4-DFCC-4F8F-9A38-EBA0D28F001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package" Target="../embeddings/____________Microsoft_PowerPoint1.ppt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package" Target="../embeddings/____________Microsoft_PowerPoint2.ppt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emf"/><Relationship Id="rId4" Type="http://schemas.openxmlformats.org/officeDocument/2006/relationships/package" Target="../embeddings/____________Microsoft_PowerPoint3.ppt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emf"/><Relationship Id="rId4" Type="http://schemas.openxmlformats.org/officeDocument/2006/relationships/package" Target="../embeddings/____________Microsoft_PowerPoint4.pptx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476672"/>
            <a:ext cx="864096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/>
              <a:t>Отчёт  </a:t>
            </a:r>
          </a:p>
          <a:p>
            <a:pPr algn="ctr"/>
            <a:r>
              <a:rPr lang="ru-RU" sz="4800" b="1" dirty="0" smtClean="0"/>
              <a:t>председателя </a:t>
            </a:r>
            <a:r>
              <a:rPr lang="ru-RU" sz="4800" b="1" dirty="0"/>
              <a:t>Общественной палаты                                                     муниципального образования «город Усолье-Сибирское» </a:t>
            </a:r>
            <a:endParaRPr lang="ru-RU" sz="4800" b="1" dirty="0" smtClean="0"/>
          </a:p>
          <a:p>
            <a:pPr algn="ctr"/>
            <a:r>
              <a:rPr lang="ru-RU" sz="4800" b="1" dirty="0" smtClean="0"/>
              <a:t>о </a:t>
            </a:r>
            <a:r>
              <a:rPr lang="ru-RU" sz="4800" b="1" dirty="0"/>
              <a:t>деятельности Общественной палаты за 2019 год.</a:t>
            </a:r>
          </a:p>
        </p:txBody>
      </p:sp>
    </p:spTree>
    <p:extLst>
      <p:ext uri="{BB962C8B-B14F-4D97-AF65-F5344CB8AC3E}">
        <p14:creationId xmlns:p14="http://schemas.microsoft.com/office/powerpoint/2010/main" val="297660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Мои файлы\ОП-Комиссия\DSC03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768"/>
            <a:ext cx="8640593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726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Мои файлы\Восток-8 июля2019\P1060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589"/>
            <a:ext cx="8641439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521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Мои файлы\ОП-Форум\P10505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5"/>
          <a:stretch/>
        </p:blipFill>
        <p:spPr bwMode="auto">
          <a:xfrm>
            <a:off x="4860032" y="260648"/>
            <a:ext cx="4136800" cy="36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Мои файлы\ОП-Форум\P105056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6112" r="8559" b="9054"/>
          <a:stretch/>
        </p:blipFill>
        <p:spPr bwMode="auto">
          <a:xfrm rot="172812">
            <a:off x="4925966" y="3323857"/>
            <a:ext cx="4107693" cy="32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Мои файлы\Лариса Марина\P10505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716000" cy="353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Мои файлы\ОП-Форум\P10505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b="12678"/>
          <a:stretch/>
        </p:blipFill>
        <p:spPr bwMode="auto">
          <a:xfrm>
            <a:off x="190568" y="3322394"/>
            <a:ext cx="4575676" cy="318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82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ои файлы\Мониторинг Соловаров  6 сентября 2019г\P10605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1" r="3882"/>
          <a:stretch/>
        </p:blipFill>
        <p:spPr bwMode="auto">
          <a:xfrm>
            <a:off x="4893808" y="3193875"/>
            <a:ext cx="4032287" cy="350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Мои файлы\Мониторинг Соловаров  6 сентября 2019г\P1060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8640"/>
            <a:ext cx="4244087" cy="31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Мои файлы\Мониторинг Соловаров  6 сентября 2019г\P10605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5" t="7159" r="25124" b="21548"/>
          <a:stretch/>
        </p:blipFill>
        <p:spPr bwMode="auto">
          <a:xfrm>
            <a:off x="154013" y="188640"/>
            <a:ext cx="2743200" cy="318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Мои файлы\Мониторинг Соловаров  6 сентября 2019г\P10605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3086278"/>
            <a:ext cx="48008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D:\Мои файлы\Мониторинг Соловаров  6 сентября 2019г\P106052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6"/>
          <a:stretch/>
        </p:blipFill>
        <p:spPr bwMode="auto">
          <a:xfrm>
            <a:off x="6647425" y="188640"/>
            <a:ext cx="2278670" cy="29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29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8763604"/>
              </p:ext>
            </p:extLst>
          </p:nvPr>
        </p:nvGraphicFramePr>
        <p:xfrm>
          <a:off x="179512" y="29319"/>
          <a:ext cx="5076056" cy="6768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Презентация" r:id="rId4" imgW="3427333" imgH="4570403" progId="PowerPoint.Show.12">
                  <p:embed/>
                </p:oleObj>
              </mc:Choice>
              <mc:Fallback>
                <p:oleObj name="Презентация" r:id="rId4" imgW="3427333" imgH="457040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29319"/>
                        <a:ext cx="5076056" cy="6768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6" name="Picture 4" descr="D:\Мои файлы\Питание-школы-октябрь 2019\P10606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" r="30604" b="27584"/>
          <a:stretch/>
        </p:blipFill>
        <p:spPr bwMode="auto">
          <a:xfrm>
            <a:off x="5213548" y="44624"/>
            <a:ext cx="3782054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Мои файлы\Питание-школы-октябрь 2019\IMG_20191106_0923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7" r="251" b="19695"/>
          <a:stretch/>
        </p:blipFill>
        <p:spPr bwMode="auto">
          <a:xfrm>
            <a:off x="5344064" y="3068961"/>
            <a:ext cx="3473935" cy="368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37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957057"/>
              </p:ext>
            </p:extLst>
          </p:nvPr>
        </p:nvGraphicFramePr>
        <p:xfrm>
          <a:off x="179512" y="188640"/>
          <a:ext cx="8809090" cy="6606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Презентация" r:id="rId4" imgW="4570378" imgH="3427533" progId="PowerPoint.Show.12">
                  <p:embed/>
                </p:oleObj>
              </mc:Choice>
              <mc:Fallback>
                <p:oleObj name="Презентация" r:id="rId4" imgW="4570378" imgH="342753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88640"/>
                        <a:ext cx="8809090" cy="66060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035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412140"/>
              </p:ext>
            </p:extLst>
          </p:nvPr>
        </p:nvGraphicFramePr>
        <p:xfrm>
          <a:off x="251520" y="116632"/>
          <a:ext cx="8641195" cy="6480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Презентация" r:id="rId4" imgW="4570378" imgH="3427533" progId="PowerPoint.Show.12">
                  <p:embed/>
                </p:oleObj>
              </mc:Choice>
              <mc:Fallback>
                <p:oleObj name="Презентация" r:id="rId4" imgW="4570378" imgH="342753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16632"/>
                        <a:ext cx="8641195" cy="6480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5416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337613"/>
              </p:ext>
            </p:extLst>
          </p:nvPr>
        </p:nvGraphicFramePr>
        <p:xfrm>
          <a:off x="251520" y="188640"/>
          <a:ext cx="8797489" cy="6597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Презентация" r:id="rId4" imgW="4570378" imgH="3427533" progId="PowerPoint.Show.12">
                  <p:embed/>
                </p:oleObj>
              </mc:Choice>
              <mc:Fallback>
                <p:oleObj name="Презентация" r:id="rId4" imgW="4570378" imgH="342753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88640"/>
                        <a:ext cx="8797489" cy="6597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011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24744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/>
              <a:t>Муниципальная Общественная палата – как институт взаимодействия общества и власти.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16143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249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/>
              <a:t>Комиссии  Общественной палаты</a:t>
            </a:r>
            <a:r>
              <a:rPr lang="ru-RU" sz="4400" dirty="0" smtClean="0"/>
              <a:t>: </a:t>
            </a:r>
          </a:p>
          <a:p>
            <a:r>
              <a:rPr lang="ru-RU" sz="4000" b="1" dirty="0"/>
              <a:t>-</a:t>
            </a:r>
            <a:r>
              <a:rPr lang="ru-RU" sz="4000" b="1" dirty="0" smtClean="0"/>
              <a:t> социальная </a:t>
            </a:r>
            <a:r>
              <a:rPr lang="ru-RU" sz="4000" b="1" dirty="0"/>
              <a:t>(председатель Харченко Валерий </a:t>
            </a:r>
            <a:r>
              <a:rPr lang="ru-RU" sz="4000" b="1" dirty="0" smtClean="0"/>
              <a:t>Станиславович</a:t>
            </a:r>
            <a:r>
              <a:rPr lang="ru-RU" sz="4000" b="1" dirty="0"/>
              <a:t>), </a:t>
            </a:r>
            <a:endParaRPr lang="ru-RU" sz="4000" b="1" dirty="0" smtClean="0"/>
          </a:p>
          <a:p>
            <a:r>
              <a:rPr lang="ru-RU" sz="4000" b="1" dirty="0" smtClean="0"/>
              <a:t>- жилищно-коммунальная </a:t>
            </a:r>
            <a:r>
              <a:rPr lang="ru-RU" sz="4000" b="1" dirty="0"/>
              <a:t>(председатель Демьяненко Владимир Андреевич), </a:t>
            </a:r>
            <a:r>
              <a:rPr lang="ru-RU" sz="4000" b="1" dirty="0" smtClean="0"/>
              <a:t>                                        - финансово-экономическая </a:t>
            </a:r>
            <a:r>
              <a:rPr lang="ru-RU" sz="4000" b="1" dirty="0"/>
              <a:t>(председатель </a:t>
            </a:r>
            <a:r>
              <a:rPr lang="ru-RU" sz="4000" b="1" dirty="0" err="1"/>
              <a:t>Молоткова</a:t>
            </a:r>
            <a:r>
              <a:rPr lang="ru-RU" sz="4000" b="1" dirty="0"/>
              <a:t> Тамара Николаевна).</a:t>
            </a:r>
          </a:p>
        </p:txBody>
      </p:sp>
    </p:spTree>
    <p:extLst>
      <p:ext uri="{BB962C8B-B14F-4D97-AF65-F5344CB8AC3E}">
        <p14:creationId xmlns:p14="http://schemas.microsoft.com/office/powerpoint/2010/main" val="1254207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Мои файлы\ОП-2019\P10504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9144"/>
            <a:ext cx="8640960" cy="648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26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файлы\ОП-2018\DSC03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0304"/>
            <a:ext cx="8575316" cy="643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7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ои файлы\ОП-2019\P10505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7252"/>
            <a:ext cx="8640960" cy="64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68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Мои файлы\ОП-ЖКХ-2019\P1060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37456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78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Мои файлы\ОП-Комиссия\ОП-Круглый стол\IMG_20191128_155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1" y="116632"/>
            <a:ext cx="8736971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897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Мои файлы\ОП-комиссия ФЭ\IMG_20190516_090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31"/>
            <a:ext cx="8760221" cy="657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8480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167</TotalTime>
  <Words>58</Words>
  <Application>Microsoft Office PowerPoint</Application>
  <PresentationFormat>Экран (4:3)</PresentationFormat>
  <Paragraphs>8</Paragraphs>
  <Slides>17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Calibri</vt:lpstr>
      <vt:lpstr>Candara</vt:lpstr>
      <vt:lpstr>Symbol</vt:lpstr>
      <vt:lpstr>Волна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Веселова Любовь Сергеевна</cp:lastModifiedBy>
  <cp:revision>15</cp:revision>
  <dcterms:created xsi:type="dcterms:W3CDTF">2020-02-12T02:25:16Z</dcterms:created>
  <dcterms:modified xsi:type="dcterms:W3CDTF">2020-03-19T07:24:39Z</dcterms:modified>
</cp:coreProperties>
</file>