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41" r:id="rId2"/>
    <p:sldId id="411" r:id="rId3"/>
    <p:sldId id="422" r:id="rId4"/>
    <p:sldId id="408" r:id="rId5"/>
    <p:sldId id="424" r:id="rId6"/>
    <p:sldId id="421" r:id="rId7"/>
  </p:sldIdLst>
  <p:sldSz cx="9144000" cy="6858000" type="screen4x3"/>
  <p:notesSz cx="9926638" cy="143557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00FF00"/>
    <a:srgbClr val="0000FF"/>
    <a:srgbClr val="FFFFFF"/>
    <a:srgbClr val="FF3300"/>
    <a:srgbClr val="FF0066"/>
    <a:srgbClr val="FF0000"/>
    <a:srgbClr val="00FFFF"/>
    <a:srgbClr val="00DA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93975" autoAdjust="0"/>
  </p:normalViewPr>
  <p:slideViewPr>
    <p:cSldViewPr snapToGrid="0">
      <p:cViewPr>
        <p:scale>
          <a:sx n="160" d="100"/>
          <a:sy n="160" d="100"/>
        </p:scale>
        <p:origin x="318" y="-2334"/>
      </p:cViewPr>
      <p:guideLst>
        <p:guide orient="horz" pos="217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89AA0C-41A7-43AC-A5C4-167C8981E0A7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70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6818313"/>
            <a:ext cx="7942262" cy="6461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13635038"/>
            <a:ext cx="4302125" cy="717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8B03E60-D18F-4866-AB14-394BE14F9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357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71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268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00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B03E60-D18F-4866-AB14-394BE14F9F6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93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33ED-FAC4-44C1-A507-C3DBB1AC0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14924"/>
      </p:ext>
    </p:extLst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3A19D-9323-4C58-80BC-885112560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06215"/>
      </p:ext>
    </p:extLst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77CE-D8F4-4D72-9F74-3E8DC120D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09267"/>
      </p:ext>
    </p:extLst>
  </p:cSld>
  <p:clrMapOvr>
    <a:masterClrMapping/>
  </p:clrMapOvr>
  <p:transition advClick="0" advTm="1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6BDA8-AEA5-4F49-AECE-EA511DB75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252942"/>
      </p:ext>
    </p:extLst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2832-6FF0-4325-B4A5-DD2D1639F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44888"/>
      </p:ext>
    </p:extLst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019F-E16C-4F43-8B4D-ED6C93756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62889"/>
      </p:ext>
    </p:extLst>
  </p:cSld>
  <p:clrMapOvr>
    <a:masterClrMapping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B7194-69F3-4433-AE0A-19A387EFC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25008"/>
      </p:ext>
    </p:extLst>
  </p:cSld>
  <p:clrMapOvr>
    <a:masterClrMapping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605CA-A9CF-4B8A-A283-CD43B8548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97395"/>
      </p:ext>
    </p:extLst>
  </p:cSld>
  <p:clrMapOvr>
    <a:masterClrMapping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485AB-6042-4C8C-BF0F-D60F6837E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53075"/>
      </p:ext>
    </p:extLst>
  </p:cSld>
  <p:clrMapOvr>
    <a:masterClrMapping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A24C8-14D1-48F1-B13F-17A74A5BA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18657"/>
      </p:ext>
    </p:extLst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32ACE-31A7-427B-A024-0D9BE11BA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674211"/>
      </p:ext>
    </p:extLst>
  </p:cSld>
  <p:clrMapOvr>
    <a:masterClrMapping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C4517-95F7-4D76-982D-3DF316DE5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557947"/>
      </p:ext>
    </p:extLst>
  </p:cSld>
  <p:clrMapOvr>
    <a:masterClrMapping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A3900E-3937-4A8F-9F0C-1A029331B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15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6167887"/>
            <a:ext cx="9144000" cy="690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3074" name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27875"/>
            <a:ext cx="6659563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 bwMode="auto">
          <a:xfrm flipV="1">
            <a:off x="6659562" y="6167888"/>
            <a:ext cx="2484438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523875" y="63374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664025, Иркутская область, г. Иркутск, пер. Черемховский, дом 1а</a:t>
            </a:r>
          </a:p>
          <a:p>
            <a:r>
              <a:rPr lang="ru-RU" sz="1000" dirty="0"/>
              <a:t>Тел./факс: +7(908)6468362, +7(914)8879336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A9C15309-564C-4A7D-9068-1A3D85F17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" y="2288308"/>
            <a:ext cx="79152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b="1" dirty="0"/>
              <a:t>ПРОЕКТ ВНЕСЕНИЯ ИЗМЕНЕНИЙ В ПРАВИЛА ЗЕМЛЕПОЛЬЗОВАНИЯ И ЗАСТРОЙКИ МУНИЦИПАЛЬНОГО ОБРАЗОВАНИЯ</a:t>
            </a:r>
            <a:r>
              <a:rPr lang="en-US" b="1" dirty="0"/>
              <a:t> </a:t>
            </a:r>
            <a:r>
              <a:rPr lang="ru-RU" b="1" dirty="0"/>
              <a:t>«ГОРОД УСОЛЬЕ-СИБИРСКОЕ»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E20BD1F-F704-4E08-9B90-E5EC056C5CE4}"/>
              </a:ext>
            </a:extLst>
          </p:cNvPr>
          <p:cNvSpPr/>
          <p:nvPr/>
        </p:nvSpPr>
        <p:spPr>
          <a:xfrm>
            <a:off x="1985963" y="3797068"/>
            <a:ext cx="5172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Заказчик – Администрация города Усолье-Сибирское</a:t>
            </a:r>
            <a:endParaRPr lang="ru-RU" b="1" dirty="0"/>
          </a:p>
        </p:txBody>
      </p:sp>
    </p:spTree>
  </p:cSld>
  <p:clrMapOvr>
    <a:masterClrMapping/>
  </p:clrMapOvr>
  <p:transition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14668" y="1232572"/>
            <a:ext cx="851667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Проект Правил землепользования и застройки состоит из трех разделов:</a:t>
            </a:r>
          </a:p>
          <a:p>
            <a:endParaRPr lang="ru-RU" sz="2000" b="1" dirty="0"/>
          </a:p>
          <a:p>
            <a:pPr marL="342900" indent="-342900">
              <a:buAutoNum type="arabicParenR"/>
            </a:pPr>
            <a:r>
              <a:rPr lang="ru-RU" dirty="0"/>
              <a:t>Порядок применения правил землепользования и застройки и внесения в них изменений;</a:t>
            </a:r>
          </a:p>
          <a:p>
            <a:pPr marL="342900" indent="-342900">
              <a:buAutoNum type="arabicParenR"/>
            </a:pPr>
            <a:endParaRPr lang="ru-RU" dirty="0"/>
          </a:p>
          <a:p>
            <a:r>
              <a:rPr lang="ru-RU" dirty="0"/>
              <a:t>2) Карта градостроительного зонирования</a:t>
            </a:r>
            <a:endParaRPr lang="en-US" dirty="0"/>
          </a:p>
          <a:p>
            <a:endParaRPr lang="ru-RU" dirty="0"/>
          </a:p>
          <a:p>
            <a:r>
              <a:rPr lang="ru-RU" dirty="0"/>
              <a:t>3) Градостроительные регламенты.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9DDBD855-4278-4218-800E-CA028F249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699" y="6213606"/>
            <a:ext cx="4818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ПРАВИЛА </a:t>
            </a:r>
          </a:p>
          <a:p>
            <a:pPr algn="r"/>
            <a:r>
              <a:rPr lang="ru-RU" sz="1000" b="1" dirty="0"/>
              <a:t>ЗЕМЛЕПОЛЬЗОВАНИЯ И ЗАСТРОЙКИ МУНИЦИПАЛЬНОГО ОБРАЗОВАНИЯ «ГОРОД УСОЛЬЕ-СИБИРСКОЕ»</a:t>
            </a:r>
          </a:p>
          <a:p>
            <a:pPr algn="r"/>
            <a:r>
              <a:rPr lang="ru-RU" sz="1000" b="1" cap="al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9351318"/>
      </p:ext>
    </p:extLst>
  </p:cSld>
  <p:clrMapOvr>
    <a:masterClrMapping/>
  </p:clrMapOvr>
  <p:transition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35675A45-5CFD-4AF3-82F0-8D3B44A54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699" y="6213606"/>
            <a:ext cx="4818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ПРАВИЛА </a:t>
            </a:r>
          </a:p>
          <a:p>
            <a:pPr algn="r"/>
            <a:r>
              <a:rPr lang="ru-RU" sz="1000" b="1" dirty="0"/>
              <a:t>ЗЕМЛЕПОЛЬЗОВАНИЯ И ЗАСТРОЙКИ МУНИЦИПАЛЬНОГО ОБРАЗОВАНИЯ «ГОРОД УСОЛЬЕ-СИБИРСКОЕ»</a:t>
            </a:r>
          </a:p>
          <a:p>
            <a:pPr algn="r"/>
            <a:r>
              <a:rPr lang="ru-RU" sz="1000" b="1" cap="all" dirty="0"/>
              <a:t>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3867E1-4B2C-4561-8B5E-69708B9886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485" y="56700"/>
            <a:ext cx="4044966" cy="40047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06BCCC-E21F-4375-BA8D-FC2C20119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" y="56700"/>
            <a:ext cx="4940916" cy="6118482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D846C0F2-34CA-434D-88B4-D2CC034FC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805007"/>
              </p:ext>
            </p:extLst>
          </p:nvPr>
        </p:nvGraphicFramePr>
        <p:xfrm>
          <a:off x="5019560" y="2998189"/>
          <a:ext cx="4036891" cy="1439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6" imgW="10098000" imgH="3599640" progId="">
                  <p:embed/>
                </p:oleObj>
              </mc:Choice>
              <mc:Fallback>
                <p:oleObj r:id="rId6" imgW="10098000" imgH="3599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9560" y="2998189"/>
                        <a:ext cx="4036891" cy="14391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221306"/>
      </p:ext>
    </p:extLst>
  </p:cSld>
  <p:clrMapOvr>
    <a:masterClrMapping/>
  </p:clrMapOvr>
  <p:transition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 Box 9">
            <a:extLst>
              <a:ext uri="{FF2B5EF4-FFF2-40B4-BE49-F238E27FC236}">
                <a16:creationId xmlns:a16="http://schemas.microsoft.com/office/drawing/2014/main" id="{5D45356E-D99E-4E97-B5AC-DC5DC3241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248" y="6312740"/>
            <a:ext cx="481875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ПРАВИЛА ЗЕМЛЕПОЛЬЗОВАНИЯ И ЗАСТРОЙКИ УСТЬ-УДИНСКОГО МУНИЦИПАЛЬНОГО ОБРАЗОВАНИЯ</a:t>
            </a:r>
          </a:p>
          <a:p>
            <a:pPr algn="r"/>
            <a:r>
              <a:rPr lang="ru-RU" sz="1000" b="1" cap="all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F94509-89AC-4FD7-A42C-B74F4701F1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1" y="1"/>
            <a:ext cx="6206649" cy="6144914"/>
          </a:xfrm>
          <a:prstGeom prst="rect">
            <a:avLst/>
          </a:prstGeom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8C659F4B-3F80-40EF-8665-3F1D38DB6D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016227"/>
              </p:ext>
            </p:extLst>
          </p:nvPr>
        </p:nvGraphicFramePr>
        <p:xfrm>
          <a:off x="1108550" y="4496380"/>
          <a:ext cx="6206649" cy="1575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5" imgW="10098000" imgH="2490120" progId="">
                  <p:embed/>
                </p:oleObj>
              </mc:Choice>
              <mc:Fallback>
                <p:oleObj r:id="rId5" imgW="10098000" imgH="249012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8550" y="4496380"/>
                        <a:ext cx="6206649" cy="1575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2432519"/>
      </p:ext>
    </p:extLst>
  </p:cSld>
  <p:clrMapOvr>
    <a:masterClrMapping/>
  </p:clrMapOvr>
  <p:transition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Box 9">
            <a:extLst>
              <a:ext uri="{FF2B5EF4-FFF2-40B4-BE49-F238E27FC236}">
                <a16:creationId xmlns:a16="http://schemas.microsoft.com/office/drawing/2014/main" id="{35675A45-5CFD-4AF3-82F0-8D3B44A54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699" y="6213606"/>
            <a:ext cx="4818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ПРАВИЛА </a:t>
            </a:r>
          </a:p>
          <a:p>
            <a:pPr algn="r"/>
            <a:r>
              <a:rPr lang="ru-RU" sz="1000" b="1" dirty="0"/>
              <a:t>ЗЕМЛЕПОЛЬЗОВАНИЯ И ЗАСТРОЙКИ МУНИЦИПАЛЬНОГО ОБРАЗОВАНИЯ «ГОРОД УСОЛЬЕ-СИБИРСКОЕ»</a:t>
            </a:r>
          </a:p>
          <a:p>
            <a:pPr algn="r"/>
            <a:r>
              <a:rPr lang="ru-RU" sz="1000" b="1" cap="all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49A841-D417-4C4B-8D54-012CA57865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524" y="-23957"/>
            <a:ext cx="4133103" cy="56923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F725F8-9338-468F-90B6-4F8903480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7" y="-23957"/>
            <a:ext cx="5028151" cy="62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29673"/>
      </p:ext>
    </p:extLst>
  </p:cSld>
  <p:clrMapOvr>
    <a:masterClrMapping/>
  </p:clrMapOvr>
  <p:transition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8626" y="6133382"/>
            <a:ext cx="9161253" cy="724619"/>
            <a:chOff x="-8626" y="6133382"/>
            <a:chExt cx="9161253" cy="724619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0" y="6167887"/>
              <a:ext cx="9144000" cy="690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 bwMode="auto">
            <a:xfrm flipV="1">
              <a:off x="-8626" y="6133382"/>
              <a:ext cx="9161253" cy="45719"/>
            </a:xfrm>
            <a:custGeom>
              <a:avLst/>
              <a:gdLst>
                <a:gd name="connsiteX0" fmla="*/ 0 w 9195759"/>
                <a:gd name="connsiteY0" fmla="*/ 0 h 0"/>
                <a:gd name="connsiteX1" fmla="*/ 9195759 w 9195759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95759">
                  <a:moveTo>
                    <a:pt x="0" y="0"/>
                  </a:moveTo>
                  <a:lnTo>
                    <a:pt x="9195759" y="0"/>
                  </a:lnTo>
                </a:path>
              </a:pathLst>
            </a:custGeom>
            <a:noFill/>
            <a:ln w="38100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89188"/>
            <a:ext cx="8229600" cy="1143000"/>
          </a:xfrm>
        </p:spPr>
        <p:txBody>
          <a:bodyPr/>
          <a:lstStyle/>
          <a:p>
            <a:pPr eaLnBrk="1" hangingPunct="1"/>
            <a:r>
              <a:rPr lang="ru-RU" sz="2000" b="1" dirty="0"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D69A47-357D-49D1-B397-F54829C7CFBE}"/>
              </a:ext>
            </a:extLst>
          </p:cNvPr>
          <p:cNvSpPr/>
          <p:nvPr/>
        </p:nvSpPr>
        <p:spPr>
          <a:xfrm>
            <a:off x="0" y="633745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664025, Иркутская область, г. Иркутск, пер. Черемховский, дом 1а</a:t>
            </a:r>
          </a:p>
          <a:p>
            <a:r>
              <a:rPr lang="ru-RU" sz="1000" dirty="0"/>
              <a:t>Тел./факс: +7(908)6468362, +7(914)8879336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252FABED-DF18-408A-8FA8-6C13460F5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699" y="6213606"/>
            <a:ext cx="48187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u-RU" sz="1000" b="1" dirty="0"/>
              <a:t>ПРОЕКТ ВНЕСЕНИЯ ИЗМЕНЕНИЙ В ПРАВИЛА </a:t>
            </a:r>
          </a:p>
          <a:p>
            <a:pPr algn="r"/>
            <a:r>
              <a:rPr lang="ru-RU" sz="1000" b="1" dirty="0"/>
              <a:t>ЗЕМЛЕПОЛЬЗОВАНИЯ И ЗАСТРОЙКИ МУНИЦИПАЛЬНОГО ОБРАЗОВАНИЯ «ГОРОД УСОЛЬЕ-СИБИРСКОЕ»</a:t>
            </a:r>
          </a:p>
          <a:p>
            <a:pPr algn="r"/>
            <a:r>
              <a:rPr lang="ru-RU" sz="1000" b="1" cap="al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3842140"/>
      </p:ext>
    </p:extLst>
  </p:cSld>
  <p:clrMapOvr>
    <a:masterClrMapping/>
  </p:clrMapOvr>
  <p:transition advClick="0" advTm="1500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4925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207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9891</TotalTime>
  <Words>179</Words>
  <Application>Microsoft Office PowerPoint</Application>
  <PresentationFormat>Экран (4:3)</PresentationFormat>
  <Paragraphs>32</Paragraphs>
  <Slides>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Irkutskgiprodor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dgsp_tmp</dc:creator>
  <cp:lastModifiedBy>Руслан Хотулёв</cp:lastModifiedBy>
  <cp:revision>599</cp:revision>
  <dcterms:created xsi:type="dcterms:W3CDTF">2010-03-05T02:38:38Z</dcterms:created>
  <dcterms:modified xsi:type="dcterms:W3CDTF">2020-03-23T01:32:32Z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000800e4ac010000000001023720</vt:lpwstr>
  </property>
</Properties>
</file>