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10/14/2020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microsoft.com/office/2007/relationships/hdphoto" Target="../media/hdphoto3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94"/>
          <a:stretch/>
        </p:blipFill>
        <p:spPr>
          <a:xfrm>
            <a:off x="256575" y="889699"/>
            <a:ext cx="4463935" cy="2796799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3782291" y="141316"/>
            <a:ext cx="7491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/>
              <a:t> </a:t>
            </a:r>
            <a:r>
              <a:rPr lang="ru-RU" b="1" u="sng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Сквер у ДК «Мир» (</a:t>
            </a:r>
            <a:r>
              <a:rPr lang="ru-RU" b="1" u="sng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пр-кт</a:t>
            </a:r>
            <a:r>
              <a:rPr lang="ru-RU" b="1" u="sng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Комсомольский, 75 а), г. Усолье-Сибирское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2191914" y="499237"/>
            <a:ext cx="69923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600" b="1" u="sng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Было</a:t>
            </a:r>
          </a:p>
        </p:txBody>
      </p:sp>
      <p:sp>
        <p:nvSpPr>
          <p:cNvPr id="8" name="Прямоугольник 7"/>
          <p:cNvSpPr/>
          <p:nvPr/>
        </p:nvSpPr>
        <p:spPr>
          <a:xfrm>
            <a:off x="6004582" y="1325058"/>
            <a:ext cx="75533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600" b="1" u="sng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Стало</a:t>
            </a: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3515" y="1704109"/>
            <a:ext cx="4777471" cy="2687327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178"/>
          <a:stretch/>
        </p:blipFill>
        <p:spPr>
          <a:xfrm>
            <a:off x="7149581" y="3844439"/>
            <a:ext cx="4527666" cy="2880361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/>
          <p:cNvSpPr txBox="1"/>
          <p:nvPr/>
        </p:nvSpPr>
        <p:spPr>
          <a:xfrm>
            <a:off x="457199" y="4391436"/>
            <a:ext cx="4513415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Стоимость проекта </a:t>
            </a:r>
            <a:r>
              <a:rPr lang="ru-RU" sz="14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6 750,95 тыс</a:t>
            </a:r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руб., в </a:t>
            </a:r>
            <a:r>
              <a:rPr lang="ru-RU" sz="1400" dirty="0" err="1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т.ч</a:t>
            </a:r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.;</a:t>
            </a:r>
          </a:p>
          <a:p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- </a:t>
            </a:r>
            <a:r>
              <a:rPr lang="ru-RU" sz="14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5 343,58 тыс. руб., федеральный </a:t>
            </a:r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бюджет;</a:t>
            </a:r>
          </a:p>
          <a:p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</a:t>
            </a:r>
            <a:r>
              <a:rPr lang="ru-RU" sz="14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- 1 266,64 тыс. руб., областной </a:t>
            </a:r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бюджет;</a:t>
            </a:r>
          </a:p>
          <a:p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- </a:t>
            </a:r>
            <a:r>
              <a:rPr lang="ru-RU" sz="14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140,73 тыс. руб., местный </a:t>
            </a:r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бюджет;</a:t>
            </a:r>
          </a:p>
          <a:p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</a:t>
            </a:r>
            <a:r>
              <a:rPr lang="ru-RU" sz="14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  <a:endParaRPr lang="ru-RU" sz="14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46366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Рисунок 1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9459" y="1366934"/>
            <a:ext cx="4927157" cy="3695368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3782291" y="141316"/>
            <a:ext cx="5141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/>
              <a:t> </a:t>
            </a:r>
            <a:r>
              <a:rPr lang="ru-RU" b="1" u="sng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Сквер ул. Менделеева 8 а, г. Усолье-Сибирское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2191914" y="499237"/>
            <a:ext cx="69923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600" b="1" u="sng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Было</a:t>
            </a:r>
          </a:p>
        </p:txBody>
      </p:sp>
      <p:sp>
        <p:nvSpPr>
          <p:cNvPr id="8" name="Прямоугольник 7"/>
          <p:cNvSpPr/>
          <p:nvPr/>
        </p:nvSpPr>
        <p:spPr>
          <a:xfrm>
            <a:off x="5624622" y="938519"/>
            <a:ext cx="75533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600" b="1" u="sng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Стало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48886" y="4718579"/>
            <a:ext cx="451341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u-RU" sz="14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Стоимость проекта </a:t>
            </a:r>
            <a:r>
              <a:rPr lang="ru-RU" sz="14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6 641,09 тыс</a:t>
            </a:r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руб., в </a:t>
            </a:r>
            <a:r>
              <a:rPr lang="ru-RU" sz="1400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т.ч</a:t>
            </a:r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.;</a:t>
            </a:r>
          </a:p>
          <a:p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- </a:t>
            </a:r>
            <a:r>
              <a:rPr lang="ru-RU" sz="14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5 256,62 тыс. руб., федеральный </a:t>
            </a:r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бюджет;</a:t>
            </a:r>
          </a:p>
          <a:p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</a:t>
            </a:r>
            <a:r>
              <a:rPr lang="ru-RU" sz="14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- 1 246,02 тыс. руб., областной </a:t>
            </a:r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бюджет;</a:t>
            </a:r>
          </a:p>
          <a:p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- </a:t>
            </a:r>
            <a:r>
              <a:rPr lang="ru-RU" sz="14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138,45 тыс. руб., местный </a:t>
            </a:r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бюджет;</a:t>
            </a:r>
          </a:p>
          <a:p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8810" y="837791"/>
            <a:ext cx="2894426" cy="3902596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3458"/>
          <a:stretch/>
        </p:blipFill>
        <p:spPr>
          <a:xfrm>
            <a:off x="6891249" y="3582786"/>
            <a:ext cx="5126103" cy="2942706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9919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782291" y="141316"/>
            <a:ext cx="4453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/>
              <a:t> </a:t>
            </a:r>
            <a:r>
              <a:rPr lang="ru-RU" b="1" u="sng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Сквер ул. </a:t>
            </a:r>
            <a:r>
              <a:rPr lang="ru-RU" b="1" u="sng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Стопани</a:t>
            </a:r>
            <a:r>
              <a:rPr lang="ru-RU" b="1" u="sng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г. Усолье-Сибирское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2191914" y="499237"/>
            <a:ext cx="69923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600" b="1" u="sng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Было</a:t>
            </a:r>
          </a:p>
        </p:txBody>
      </p:sp>
      <p:sp>
        <p:nvSpPr>
          <p:cNvPr id="8" name="Прямоугольник 7"/>
          <p:cNvSpPr/>
          <p:nvPr/>
        </p:nvSpPr>
        <p:spPr>
          <a:xfrm>
            <a:off x="6273015" y="893601"/>
            <a:ext cx="75533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600" b="1" u="sng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Стало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48886" y="4718579"/>
            <a:ext cx="451341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u-RU" sz="14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Стоимость проекта </a:t>
            </a:r>
            <a:r>
              <a:rPr lang="ru-RU" sz="14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5 374,25 тыс</a:t>
            </a:r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руб., в </a:t>
            </a:r>
            <a:r>
              <a:rPr lang="ru-RU" sz="1400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т.ч</a:t>
            </a:r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.;</a:t>
            </a:r>
          </a:p>
          <a:p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- </a:t>
            </a:r>
            <a:r>
              <a:rPr lang="ru-RU" sz="140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4 253,87 </a:t>
            </a:r>
            <a:r>
              <a:rPr lang="ru-RU" sz="14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тыс. руб., федеральный </a:t>
            </a:r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бюджет;</a:t>
            </a:r>
          </a:p>
          <a:p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</a:t>
            </a:r>
            <a:r>
              <a:rPr lang="ru-RU" sz="14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- 1 008,34 тыс. руб., областной </a:t>
            </a:r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бюджет;</a:t>
            </a:r>
          </a:p>
          <a:p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- </a:t>
            </a:r>
            <a:r>
              <a:rPr lang="ru-RU" sz="14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112,04 тыс. руб., местный </a:t>
            </a:r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бюджет;</a:t>
            </a:r>
          </a:p>
          <a:p>
            <a:r>
              <a:rPr lang="ru-RU" sz="1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006" y="837791"/>
            <a:ext cx="4508802" cy="2536201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870" y="1287964"/>
            <a:ext cx="4754880" cy="3566160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9399" y="3498499"/>
            <a:ext cx="4169736" cy="3127303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93005488"/>
      </p:ext>
    </p:extLst>
  </p:cSld>
  <p:clrMapOvr>
    <a:masterClrMapping/>
  </p:clrMapOvr>
</p:sld>
</file>

<file path=ppt/theme/theme1.xml><?xml version="1.0" encoding="utf-8"?>
<a:theme xmlns:a="http://schemas.openxmlformats.org/drawingml/2006/main" name="Аспект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45</TotalTime>
  <Words>175</Words>
  <Application>Microsoft Office PowerPoint</Application>
  <PresentationFormat>Широкоэкранный</PresentationFormat>
  <Paragraphs>26</Paragraphs>
  <Slides>3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</vt:i4>
      </vt:variant>
    </vt:vector>
  </HeadingPairs>
  <TitlesOfParts>
    <vt:vector size="8" baseType="lpstr">
      <vt:lpstr>Arial</vt:lpstr>
      <vt:lpstr>Times New Roman</vt:lpstr>
      <vt:lpstr>Trebuchet MS</vt:lpstr>
      <vt:lpstr>Wingdings 3</vt:lpstr>
      <vt:lpstr>Аспект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Ленгард Людмила Александровна</dc:creator>
  <cp:lastModifiedBy>Тимофеева Юлия Аркадьевна</cp:lastModifiedBy>
  <cp:revision>9</cp:revision>
  <dcterms:created xsi:type="dcterms:W3CDTF">2020-10-14T08:15:37Z</dcterms:created>
  <dcterms:modified xsi:type="dcterms:W3CDTF">2020-10-14T09:06:46Z</dcterms:modified>
</cp:coreProperties>
</file>