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2"/>
  </p:notesMasterIdLst>
  <p:sldIdLst>
    <p:sldId id="256" r:id="rId2"/>
    <p:sldId id="272" r:id="rId3"/>
    <p:sldId id="296" r:id="rId4"/>
    <p:sldId id="273" r:id="rId5"/>
    <p:sldId id="274" r:id="rId6"/>
    <p:sldId id="275" r:id="rId7"/>
    <p:sldId id="276" r:id="rId8"/>
    <p:sldId id="284" r:id="rId9"/>
    <p:sldId id="291" r:id="rId10"/>
    <p:sldId id="286" r:id="rId11"/>
    <p:sldId id="260" r:id="rId12"/>
    <p:sldId id="262" r:id="rId13"/>
    <p:sldId id="294" r:id="rId14"/>
    <p:sldId id="292" r:id="rId15"/>
    <p:sldId id="287" r:id="rId16"/>
    <p:sldId id="288" r:id="rId17"/>
    <p:sldId id="289" r:id="rId18"/>
    <p:sldId id="290" r:id="rId19"/>
    <p:sldId id="295" r:id="rId20"/>
    <p:sldId id="265" r:id="rId2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756"/>
    <a:srgbClr val="675849"/>
    <a:srgbClr val="9E2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53" d="100"/>
          <a:sy n="53" d="100"/>
        </p:scale>
        <p:origin x="78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E0B4C-4F87-442C-9012-A8A8F67C7A93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3FDFB-0BC4-462F-B137-B231B824CE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8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3FDFB-0BC4-462F-B137-B231B824CEE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6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22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32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79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48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52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7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6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7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9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5B2D56E-32F5-404B-971E-1837EEF68A8B}" type="datetimeFigureOut">
              <a:rPr lang="ru-RU" smtClean="0"/>
              <a:t>02.08.2018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F0C4284-2CAA-4042-9F42-6CA72B3F5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8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7.jpeg"/><Relationship Id="rId7" Type="http://schemas.openxmlformats.org/officeDocument/2006/relationships/image" Target="../media/image1.jpeg"/><Relationship Id="rId12" Type="http://schemas.openxmlformats.org/officeDocument/2006/relationships/image" Target="../media/image5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3.jpeg"/><Relationship Id="rId5" Type="http://schemas.openxmlformats.org/officeDocument/2006/relationships/image" Target="../media/image49.jpeg"/><Relationship Id="rId10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6.png"/><Relationship Id="rId7" Type="http://schemas.openxmlformats.org/officeDocument/2006/relationships/image" Target="../media/image1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2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jpeg"/><Relationship Id="rId7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.jpeg"/><Relationship Id="rId5" Type="http://schemas.openxmlformats.org/officeDocument/2006/relationships/image" Target="../media/image19.jpeg"/><Relationship Id="rId10" Type="http://schemas.openxmlformats.org/officeDocument/2006/relationships/image" Target="../media/image1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6.jpeg"/><Relationship Id="rId7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3628" y="2589291"/>
            <a:ext cx="11275698" cy="1727067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«Формирование комфортной городской среды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Усолье-Сибирское 2017-2018 год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699" y="329055"/>
            <a:ext cx="10496282" cy="100369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273" y="6193115"/>
            <a:ext cx="436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архитектуры и градостроительства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Е.О. Смирнова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53610" y="490602"/>
            <a:ext cx="10957732" cy="657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дворов «Выходи гулять!»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78" y="4039762"/>
            <a:ext cx="3389236" cy="2259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8" y="1519707"/>
            <a:ext cx="3417481" cy="2278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001" y="4039762"/>
            <a:ext cx="3389236" cy="2259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8" y="4039762"/>
            <a:ext cx="3377501" cy="22516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10" y="1519708"/>
            <a:ext cx="3393927" cy="22626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85" y="1519707"/>
            <a:ext cx="3393929" cy="2262619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05347" y="182161"/>
            <a:ext cx="11541646" cy="813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верхнего парка культуры и отдыха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b="-467"/>
          <a:stretch/>
        </p:blipFill>
        <p:spPr>
          <a:xfrm>
            <a:off x="2267022" y="1392663"/>
            <a:ext cx="7532693" cy="5156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45635" y="1392663"/>
            <a:ext cx="190831" cy="1270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6" y="2636480"/>
            <a:ext cx="3299849" cy="2199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1" y="1101095"/>
            <a:ext cx="3112628" cy="2075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6" y="4924264"/>
            <a:ext cx="2426286" cy="1617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57472" y="3077993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b="23481"/>
          <a:stretch/>
        </p:blipFill>
        <p:spPr>
          <a:xfrm>
            <a:off x="7289533" y="4002024"/>
            <a:ext cx="3725710" cy="25468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19859" r="18151" b="18151"/>
          <a:stretch/>
        </p:blipFill>
        <p:spPr>
          <a:xfrm>
            <a:off x="8728863" y="1050396"/>
            <a:ext cx="3160662" cy="2077798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15" y="2770563"/>
            <a:ext cx="1833619" cy="2472296"/>
          </a:xfrm>
        </p:spPr>
      </p:pic>
      <p:sp>
        <p:nvSpPr>
          <p:cNvPr id="21" name="TextBox 20"/>
          <p:cNvSpPr txBox="1"/>
          <p:nvPr/>
        </p:nvSpPr>
        <p:spPr>
          <a:xfrm>
            <a:off x="9046968" y="2440528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25296" r="10206" b="13161"/>
          <a:stretch/>
        </p:blipFill>
        <p:spPr>
          <a:xfrm>
            <a:off x="7089585" y="655234"/>
            <a:ext cx="2503357" cy="1424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30" y="987568"/>
            <a:ext cx="2493462" cy="1662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5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74447" y="225373"/>
            <a:ext cx="11850863" cy="884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нижнего парка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0953" y="1447800"/>
            <a:ext cx="8226522" cy="117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29218" y="1564943"/>
            <a:ext cx="4822209" cy="1956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80069" y="5364480"/>
            <a:ext cx="3197406" cy="10972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629989" y="1447800"/>
            <a:ext cx="6734719" cy="1438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629989" y="1610179"/>
            <a:ext cx="2917371" cy="1454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63" y="1276401"/>
            <a:ext cx="9092742" cy="52957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39" y="4227830"/>
            <a:ext cx="3409949" cy="22732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627" y="2450907"/>
            <a:ext cx="3347894" cy="22319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3" y="1015748"/>
            <a:ext cx="3987101" cy="2658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7" y="4540739"/>
            <a:ext cx="2881534" cy="19210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3131" y="3051629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37755" y="4010485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07" y="646632"/>
            <a:ext cx="3326866" cy="22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44" y="1138771"/>
            <a:ext cx="9392366" cy="5469588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3865" y="225373"/>
            <a:ext cx="11850863" cy="884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нижнего парка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3865" y="102055"/>
            <a:ext cx="11610975" cy="910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практики в России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4" y="2046216"/>
            <a:ext cx="3783282" cy="3212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2" y="2046082"/>
            <a:ext cx="3675365" cy="3208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18" y="2046082"/>
            <a:ext cx="3832189" cy="320859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888" y="-67035"/>
            <a:ext cx="9905998" cy="12954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благоустройства 2018 года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7410" y="3924385"/>
            <a:ext cx="5830136" cy="4053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№3, 17, 5, 9, 11, 7, 13, 15 по ул. Республики, №11, 13, 15, 3, 5, 7 по Орджоникидзе 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№79, 79а, 79б по проспекту Комсомольский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№12 по проспекту Космонавтов, №5, 7, 9, 11, 13, 15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 по ул. Ватутина, з/у 21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парка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проспекту Красных Партизан, 55а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2853" y="1469571"/>
            <a:ext cx="1845461" cy="698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52154" y="1436537"/>
            <a:ext cx="1845461" cy="698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48995" y="3957419"/>
            <a:ext cx="5641468" cy="2138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 по ул. Ватутина, з/у 21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парка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проспекту Красных Партизан, 55а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2853" y="3905041"/>
            <a:ext cx="2477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ИТОГО: </a:t>
            </a:r>
            <a:r>
              <a:rPr lang="x-none" b="1" dirty="0">
                <a:latin typeface="Times New Roman" panose="02020603050405020304" pitchFamily="18" charset="0"/>
                <a:ea typeface="Calibri" panose="020F0502020204030204" pitchFamily="34" charset="0"/>
              </a:rPr>
              <a:t>17 906 868,12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87887" y="6080774"/>
            <a:ext cx="2477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ИТОГО: </a:t>
            </a:r>
            <a:r>
              <a:rPr lang="x-none" b="1" dirty="0">
                <a:latin typeface="Times New Roman" panose="02020603050405020304" pitchFamily="18" charset="0"/>
                <a:ea typeface="Calibri" panose="020F0502020204030204" pitchFamily="34" charset="0"/>
              </a:rPr>
              <a:t>25 995 670,82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3865" y="394591"/>
            <a:ext cx="10764571" cy="20701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№3, 17, 5, 9, 11, 7, 13, 15 по ул. Республики, №11, 13, 15, 3, 5, 7 по Орджоникидзе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2" y="1694330"/>
            <a:ext cx="6846591" cy="48409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0" b="18418"/>
          <a:stretch/>
        </p:blipFill>
        <p:spPr>
          <a:xfrm>
            <a:off x="7299569" y="1602428"/>
            <a:ext cx="4605300" cy="21845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29" y="3837970"/>
            <a:ext cx="3461142" cy="25628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27" y="3837970"/>
            <a:ext cx="3461142" cy="256283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857" y="433057"/>
            <a:ext cx="11377143" cy="165829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№79, 79а, 79б по проспекту Комсомольский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7" y="1623958"/>
            <a:ext cx="6952882" cy="4916244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415" y="3618109"/>
            <a:ext cx="3927832" cy="2912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34" y="1900724"/>
            <a:ext cx="3895233" cy="2888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87240" y="860078"/>
            <a:ext cx="11685006" cy="137213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№12 по проспекту Космонавтов, №5, 7, 9, 11, 13, 15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6" y="1694330"/>
            <a:ext cx="6754812" cy="4840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17" y="3049080"/>
            <a:ext cx="2195141" cy="1646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417" y="1331924"/>
            <a:ext cx="2200445" cy="1650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09" y="4762258"/>
            <a:ext cx="2190745" cy="1643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15" y="2743014"/>
            <a:ext cx="2361058" cy="1770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15" y="4634524"/>
            <a:ext cx="2361058" cy="1770794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3865" y="694315"/>
            <a:ext cx="10990907" cy="161432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парка по проспекту Красных Партизан, 55а</a:t>
            </a:r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0" y="1174629"/>
            <a:ext cx="7777590" cy="5323114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74" y="980461"/>
            <a:ext cx="5929134" cy="439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9754" y="1608343"/>
            <a:ext cx="6531175" cy="469253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№1, 5, 9, 11 по ул. Розы Люксембург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жилых домов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№57, 59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Красных Партизан и №2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Космонавтов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№2, 4, 6, 8, 10, 14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Ленинский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№11, 13, 17, 21 по ул. Луначарского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10, 12, 14,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Менделеева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дворовой территории многоквартирных жилых домов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91, 93, 95, 97, 99 по проспекту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Комсомольский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улице Машиностроителей 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Font typeface="Arial"/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82853" y="524541"/>
            <a:ext cx="9905998" cy="707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2017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2853" y="1161402"/>
            <a:ext cx="1845461" cy="698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452154" y="1079779"/>
            <a:ext cx="1845461" cy="698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46755" y="1700272"/>
            <a:ext cx="4116602" cy="9555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верхнего парка культуры и отдыха</a:t>
            </a:r>
          </a:p>
          <a:p>
            <a:pPr marL="457200" indent="-457200">
              <a:buFont typeface="Arial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нижнего парка</a:t>
            </a:r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Corbel" pitchFamily="34" charset="0"/>
              <a:buAutoNum type="arabicPeriod"/>
            </a:pPr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46755" y="2445936"/>
            <a:ext cx="3093539" cy="419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18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839,90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50845" y="6091040"/>
            <a:ext cx="3093539" cy="419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   37 412 260,10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37681" y="3060217"/>
            <a:ext cx="4025676" cy="31699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на благоустройство территорий общего пользования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933 000,00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11 869000,00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845900,00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на благоустройство дворовых территорий многоквартирных дворов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1 860000,00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23 738214,35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11 691 985,65</a:t>
            </a:r>
          </a:p>
          <a:p>
            <a:pPr marL="457200" indent="-457200">
              <a:buFont typeface="Arial"/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Corbel" pitchFamily="34" charset="0"/>
              <a:buAutoNum type="arabicPeriod"/>
            </a:pP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86050" y="1369455"/>
            <a:ext cx="7741184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04816" y="164206"/>
            <a:ext cx="10496282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779" y="6020953"/>
            <a:ext cx="436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архитектуры и градостроительства-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архитектор города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Е.О. Смирнова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2853" y="524541"/>
            <a:ext cx="9905998" cy="707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обсуждения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46755" y="1483805"/>
            <a:ext cx="11014535" cy="95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Наши жители участвуют в общественных обсуждениях, принимают непосредственное участие в проектировании, также проводят субботники</a:t>
            </a: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Arial"/>
              <a:buAutoNum type="arabicPeriod"/>
            </a:pPr>
            <a:endParaRPr lang="ru-RU" dirty="0" smtClean="0"/>
          </a:p>
          <a:p>
            <a:pPr marL="457200" indent="-457200">
              <a:buFont typeface="Corbel" pitchFamily="34" charset="0"/>
              <a:buAutoNum type="arabicPeriod"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5" y="2439310"/>
            <a:ext cx="4728445" cy="31522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72" y="2439310"/>
            <a:ext cx="4728446" cy="3152297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80" y="2332516"/>
            <a:ext cx="5843639" cy="4131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085" y="285975"/>
            <a:ext cx="11571963" cy="130357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 №1, 5, 9, 11 по ул.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Розы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Люксенбург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1" y="1589548"/>
            <a:ext cx="2985829" cy="19905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1" y="3866665"/>
            <a:ext cx="3000521" cy="20003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9990" y="3436418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87" y="4710015"/>
            <a:ext cx="2044615" cy="15158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19" y="1527019"/>
            <a:ext cx="4216384" cy="3126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73567" y="4002129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72" y="4710015"/>
            <a:ext cx="2086139" cy="15466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376488"/>
            <a:ext cx="534155" cy="6156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37773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3864" y="272848"/>
            <a:ext cx="11457035" cy="1492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№57, 59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Красных Партизан и №2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Космонавтов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58" y="1566301"/>
            <a:ext cx="6271295" cy="44365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2" y="1404914"/>
            <a:ext cx="3000522" cy="2000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3" y="3931555"/>
            <a:ext cx="3623603" cy="24157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1860" y="3264479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128" y="1258467"/>
            <a:ext cx="3759191" cy="2787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31" y="4034778"/>
            <a:ext cx="3363545" cy="2493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72283" y="3337668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5" y="1914238"/>
            <a:ext cx="6181307" cy="4370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865" y="446458"/>
            <a:ext cx="10480324" cy="930452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№2, 4, 6, 8, 10, 14 по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пр-кту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Ленинский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9" y="4337590"/>
            <a:ext cx="3296656" cy="2197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2" y="1801640"/>
            <a:ext cx="3446877" cy="2297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24" y="1081969"/>
            <a:ext cx="3849865" cy="25665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0298" y="3864631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"/>
                    </a14:imgEffect>
                    <a14:imgEffect>
                      <a14:brightnessContrast bright="4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07" y="3042547"/>
            <a:ext cx="3625675" cy="26880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7" y="4978106"/>
            <a:ext cx="2211220" cy="16394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91754" y="3042547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85" y="5047655"/>
            <a:ext cx="1922680" cy="14254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537" y="216913"/>
            <a:ext cx="10966286" cy="142515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№11, 13, 17, 21 по ул.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Луначарского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65" y="1638300"/>
            <a:ext cx="7046736" cy="4982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9" y="4321720"/>
            <a:ext cx="3008241" cy="2005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6" y="1849369"/>
            <a:ext cx="3003505" cy="2002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0298" y="3864631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10" y="1303096"/>
            <a:ext cx="3630713" cy="2691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22" y="4145826"/>
            <a:ext cx="3338201" cy="24749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10" y="2728246"/>
            <a:ext cx="2472901" cy="1833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50950" y="3268073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707" y="463836"/>
            <a:ext cx="10471583" cy="872798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№10, 12, 14, по ул. Менделеева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32" y="1686896"/>
            <a:ext cx="6846331" cy="4840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1" y="1551718"/>
            <a:ext cx="3335541" cy="22236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6" y="3967845"/>
            <a:ext cx="3417314" cy="2278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0298" y="3310484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35" y="1110716"/>
            <a:ext cx="3327131" cy="2466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73" y="2600702"/>
            <a:ext cx="3517867" cy="2608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2827" y="2540305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69" y="4544025"/>
            <a:ext cx="2644542" cy="1960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865" y="334763"/>
            <a:ext cx="10701196" cy="1612529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благоустройства дворовой территории многоквартирных жилых домов №91, 93, 95, 97, 99 по проспекту Комсомольский и по улице Машиностроителей №17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88" y="2105956"/>
            <a:ext cx="6412282" cy="4533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8" y="2105956"/>
            <a:ext cx="2943665" cy="1962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0" y="4252048"/>
            <a:ext cx="3386798" cy="22578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8876" y="3721878"/>
            <a:ext cx="1350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ДО</a:t>
            </a:r>
            <a:endParaRPr lang="ru-RU" sz="4000" b="1" dirty="0">
              <a:solidFill>
                <a:srgbClr val="92D050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478471" y="6148548"/>
            <a:ext cx="5176642" cy="1121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муниципального образования «город Усолье-Сибирское»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97" y="3010860"/>
            <a:ext cx="4725654" cy="3503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50950" y="2895542"/>
            <a:ext cx="203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ПОСЛЕ</a:t>
            </a:r>
            <a:endParaRPr lang="ru-RU" sz="4000" b="1" dirty="0">
              <a:solidFill>
                <a:srgbClr val="92D05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00" y="1761705"/>
            <a:ext cx="3111242" cy="23066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918" r="91860" b="88933"/>
          <a:stretch/>
        </p:blipFill>
        <p:spPr>
          <a:xfrm>
            <a:off x="289710" y="272848"/>
            <a:ext cx="534155" cy="6156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1" t="1066" r="83730" b="89264"/>
          <a:stretch/>
        </p:blipFill>
        <p:spPr>
          <a:xfrm>
            <a:off x="11361290" y="274092"/>
            <a:ext cx="550052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736</TotalTime>
  <Words>764</Words>
  <Application>Microsoft Office PowerPoint</Application>
  <PresentationFormat>Широкоэкранный</PresentationFormat>
  <Paragraphs>139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Базис</vt:lpstr>
      <vt:lpstr>Реализация проекта «Формирование комфортной городской среды  на территории города Усолье-Сибирское 2017-2018 год</vt:lpstr>
      <vt:lpstr>Презентация PowerPoint</vt:lpstr>
      <vt:lpstr>Презентация PowerPoint</vt:lpstr>
      <vt:lpstr>Проект благоустройства дворовой территории многоквартирных жилых домов №1, 5, 9, 11 по ул. Розы Люксенбург </vt:lpstr>
      <vt:lpstr>Презентация PowerPoint</vt:lpstr>
      <vt:lpstr>Проект благоустройства дворовой территории многоквартирных жилых домов №2, 4, 6, 8, 10, 14 по пр-кту Ленинский </vt:lpstr>
      <vt:lpstr>Проект благоустройства дворовой территории многоквартирных жилых домов №11, 13, 17, 21 по ул. Луначарского </vt:lpstr>
      <vt:lpstr>Проект благоустройства дворовой территории многоквартирных жилых домов №10, 12, 14, по ул. Менделеева </vt:lpstr>
      <vt:lpstr>Проект благоустройства дворовой территории многоквартирных жилых домов №91, 93, 95, 97, 99 по проспекту Комсомольский и по улице Машиностроителей №17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Проекты благоустройства 2018 года</vt:lpstr>
      <vt:lpstr>Проект благоустройства дворовой территории многоквартирных жилых домов №3, 17, 5, 9, 11, 7, 13, 15 по ул. Республики, №11, 13, 15, 3, 5, 7 по Орджоникидзе   </vt:lpstr>
      <vt:lpstr>Проект благоустройства дворовой территории многоквартирных жилых домов №79, 79а, 79б по проспекту Комсомольский </vt:lpstr>
      <vt:lpstr>Проект благоустройства дворовой территории многоквартирных жилых домов №12 по проспекту Космонавтов, №5, 7, 9, 11, 13, 15  </vt:lpstr>
      <vt:lpstr>Проект благоустройства парка по проспекту Красных Партизан, 55а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проекта «Формирование комфортной среды»          на территории города Усолье-Сибирское</dc:title>
  <dc:creator>Усов Олег Георгиевич</dc:creator>
  <cp:lastModifiedBy>Крамаренко Ирина Геннадьевна</cp:lastModifiedBy>
  <cp:revision>63</cp:revision>
  <cp:lastPrinted>2018-08-01T09:19:44Z</cp:lastPrinted>
  <dcterms:created xsi:type="dcterms:W3CDTF">2017-11-21T02:50:06Z</dcterms:created>
  <dcterms:modified xsi:type="dcterms:W3CDTF">2018-08-02T01:07:04Z</dcterms:modified>
</cp:coreProperties>
</file>