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4" r:id="rId3"/>
    <p:sldId id="378" r:id="rId4"/>
    <p:sldId id="381" r:id="rId5"/>
    <p:sldId id="1031" r:id="rId6"/>
    <p:sldId id="385" r:id="rId7"/>
    <p:sldId id="386" r:id="rId8"/>
    <p:sldId id="382" r:id="rId9"/>
    <p:sldId id="387" r:id="rId10"/>
    <p:sldId id="392" r:id="rId11"/>
    <p:sldId id="393" r:id="rId12"/>
    <p:sldId id="1032" r:id="rId13"/>
    <p:sldId id="324" r:id="rId14"/>
    <p:sldId id="388" r:id="rId15"/>
    <p:sldId id="268" r:id="rId16"/>
    <p:sldId id="1033" r:id="rId17"/>
    <p:sldId id="281" r:id="rId18"/>
    <p:sldId id="374" r:id="rId19"/>
    <p:sldId id="369" r:id="rId20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70" autoAdjust="0"/>
  </p:normalViewPr>
  <p:slideViewPr>
    <p:cSldViewPr>
      <p:cViewPr varScale="1">
        <p:scale>
          <a:sx n="46" d="100"/>
          <a:sy n="46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500684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500684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D106F405-643E-4B6C-B837-39978E7923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342"/>
            <a:ext cx="2971800" cy="500683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78342"/>
            <a:ext cx="2971800" cy="500683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0070422B-3D3A-4242-995C-D5F299D60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6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80AD9A40-C130-4F4B-835A-7D44983A894B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247775"/>
            <a:ext cx="4492625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801806"/>
            <a:ext cx="5487041" cy="3930645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470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78470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1E1200F1-3D42-4591-A08F-1EB434E9D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4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6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760663B4-F282-47CC-B7A9-07D47779E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60A7D8A5-7C17-40F6-905B-4021283F7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8010981A-42EA-4909-803A-1DA4F23AD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853" indent="-287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544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0761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979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196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414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631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1849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EE902C-681E-4FAA-8400-C26B3AA49AA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54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A7F54376-7D3D-47C2-B4AB-B5C30171D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B2C5B725-5D47-40E8-B57E-9B9468AB8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B017F9C8-DE99-4E38-BCE0-D1FF80BCE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853" indent="-287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544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0761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979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526A9B-ECF3-40C1-819D-741A11F470AB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>
              <a:latin typeface="Calibri" pitchFamily="34" charset="0"/>
            </a:endParaRPr>
          </a:p>
        </p:txBody>
      </p:sp>
      <p:sp>
        <p:nvSpPr>
          <p:cNvPr id="43012" name="Номер слайда 3"/>
          <p:cNvSpPr txBox="1">
            <a:spLocks noChangeArrowheads="1"/>
          </p:cNvSpPr>
          <p:nvPr/>
        </p:nvSpPr>
        <p:spPr bwMode="auto">
          <a:xfrm>
            <a:off x="3884614" y="9478343"/>
            <a:ext cx="2971800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4" tIns="46022" rIns="92044" bIns="46022" anchor="b"/>
          <a:lstStyle/>
          <a:p>
            <a:pPr algn="r" eaLnBrk="1" hangingPunct="1"/>
            <a:fld id="{C09BF820-5168-4597-84F5-49272D39ACA7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AB33D-2A6D-4690-8D7C-BB4BA24562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ru-RU" altLang="ru-RU" b="1" dirty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803E9-FEDB-4C7D-977F-3020A57F7581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52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7CB4-0D61-4B98-B429-DDD84C5F1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7CB4-0D61-4B98-B429-DDD84C5F1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2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DE46-22E5-4479-A9AF-976FFCF59E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5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7CB4-0D61-4B98-B429-DDD84C5F1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2688" y="1247775"/>
            <a:ext cx="4492625" cy="3368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8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DFF0-99F9-47F9-90CB-B91A1EEFC666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CEB0-95E1-4C05-BABE-7323AF5D2B6F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027-CB10-4CF1-A324-FCFDE632E30C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8_Простой" userDrawn="1">
  <p:cSld name="18_Про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 userDrawn="1"/>
        </p:nvSpPr>
        <p:spPr bwMode="auto">
          <a:xfrm>
            <a:off x="0" y="6523464"/>
            <a:ext cx="9144000" cy="334537"/>
          </a:xfrm>
          <a:prstGeom prst="trapezoid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8" name="Трапеция 7"/>
          <p:cNvSpPr/>
          <p:nvPr userDrawn="1"/>
        </p:nvSpPr>
        <p:spPr bwMode="auto">
          <a:xfrm rot="10800000">
            <a:off x="0" y="1"/>
            <a:ext cx="9144000" cy="334537"/>
          </a:xfrm>
          <a:prstGeom prst="trapezoid">
            <a:avLst>
              <a:gd name="adj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41242" y="34657"/>
            <a:ext cx="660581" cy="2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2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FEF9-6699-4F97-B2C8-21D943E366A3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E96-10F2-4587-9A40-2462ACACDA90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154A-A1B3-4CE4-82D5-DF16A65A9995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8DF-12C6-4A34-9925-CAB4851EA1A1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3AF0-1301-421E-8E6E-4D1330AA54F5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A98-11D9-4026-8D4F-8EA0B52A1ECB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8-3CFB-402F-9CDB-319C48DE5321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02DE-CF1D-4BE2-8B1D-B576F4F35AA7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E949-C144-4B8D-A184-49EA2CB56C17}" type="datetime1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212690338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://vk.com/public77316748" TargetMode="Externa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pnn@bk.ru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litera.irklib.ru/static/images/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45893"/>
            <a:ext cx="3923928" cy="39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91264" cy="207170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семинар в рамках реализации проекта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Антибуллинговая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политика в школе»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Picture 9" descr="AAUvwnigLavwOTzfz40TM0utDGdQhfifWFpkVzphCV9m=s900-c-k-c0x00ffffff-no-rj">
            <a:extLst>
              <a:ext uri="{FF2B5EF4-FFF2-40B4-BE49-F238E27FC236}">
                <a16:creationId xmlns:a16="http://schemas.microsoft.com/office/drawing/2014/main" id="{E5ACDCCF-B0FA-4D0E-8390-D2139FAE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52128" cy="11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I:\Общая папка\Логотип.jpg">
            <a:extLst>
              <a:ext uri="{FF2B5EF4-FFF2-40B4-BE49-F238E27FC236}">
                <a16:creationId xmlns:a16="http://schemas.microsoft.com/office/drawing/2014/main" id="{3DF07D45-B71A-4EEE-B480-C8ED7659A3B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0"/>
            <a:ext cx="150653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0022764-8A61-4438-8D1D-7A91322AE077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04664"/>
            <a:ext cx="7143750" cy="128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Иркутской области</a:t>
            </a:r>
          </a:p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Иркутской области</a:t>
            </a:r>
          </a:p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Иркутской области</a:t>
            </a:r>
            <a:br>
              <a:rPr lang="ru-RU" alt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психолого-педагогической, медицинской и социальной помощи, профилактики, реабилитации и коррекции»</a:t>
            </a: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076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http://vidyasury.com/wp-content/uploads/2014/10/Bullying.jpg">
            <a:extLst>
              <a:ext uri="{FF2B5EF4-FFF2-40B4-BE49-F238E27FC236}">
                <a16:creationId xmlns:a16="http://schemas.microsoft.com/office/drawing/2014/main" id="{096591D0-D531-452B-934B-9275944C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solidFill>
              <a:schemeClr val="tx1"/>
            </a:solidFill>
            <a:prstDash val="dash"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7" y="140884"/>
            <a:ext cx="8873501" cy="1024390"/>
          </a:xfrm>
          <a:ln>
            <a:solidFill>
              <a:srgbClr val="002060"/>
            </a:solidFill>
            <a:prstDash val="dash"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ДЕЙСТВУЮЩИЕ ЛИЦА</a:t>
            </a:r>
            <a:b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работа с каждой категорией участников строится по разному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89933" y="3797833"/>
            <a:ext cx="2023696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Одобряющие </a:t>
            </a:r>
          </a:p>
        </p:txBody>
      </p:sp>
      <p:cxnSp>
        <p:nvCxnSpPr>
          <p:cNvPr id="6" name="Прямая со стрелкой 5"/>
          <p:cNvCxnSpPr>
            <a:cxnSpLocks/>
            <a:endCxn id="8" idx="1"/>
          </p:cNvCxnSpPr>
          <p:nvPr/>
        </p:nvCxnSpPr>
        <p:spPr>
          <a:xfrm>
            <a:off x="3510328" y="2236020"/>
            <a:ext cx="523747" cy="510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764064" y="2594653"/>
            <a:ext cx="1843750" cy="10348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347" y="2558211"/>
            <a:ext cx="2273884" cy="10348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Последователи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59981" y="1454499"/>
            <a:ext cx="1770623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611346" y="3909770"/>
            <a:ext cx="1900542" cy="10623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 одобряющие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39213" y="3826879"/>
            <a:ext cx="2166497" cy="10923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Равнодушные свидетели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88025" y="1447879"/>
            <a:ext cx="2448602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защитники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5734900" y="2635673"/>
            <a:ext cx="1843750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987" y="1518414"/>
            <a:ext cx="1341853" cy="1091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Инициируют </a:t>
            </a:r>
            <a:r>
              <a:rPr lang="ru-RU" sz="135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принимают в нем активное участие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462959" y="1847771"/>
            <a:ext cx="366903" cy="18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61588" y="2936073"/>
            <a:ext cx="1289250" cy="1418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участвуют в травле, но не инициируют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5903" y="4958083"/>
            <a:ext cx="1835210" cy="1235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Одобряют происходящее, но сами не принимают в нем участие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07403" y="5174102"/>
            <a:ext cx="1900542" cy="13946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интересом наблюдают за происходящим, но открыто не поддерживают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83779" y="1337117"/>
            <a:ext cx="1580709" cy="1110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одобряют происходящее, хотели бы помочь, но не помогают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56160" y="2715223"/>
            <a:ext cx="1308328" cy="8343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помочь</a:t>
            </a:r>
          </a:p>
        </p:txBody>
      </p:sp>
      <p:pic>
        <p:nvPicPr>
          <p:cNvPr id="28" name="Picture 4" descr="https://i.pinimg.com/originals/eb/41/5b/eb415b657e37d0c59fa48cdfc626d85e.gif">
            <a:extLst>
              <a:ext uri="{FF2B5EF4-FFF2-40B4-BE49-F238E27FC236}">
                <a16:creationId xmlns:a16="http://schemas.microsoft.com/office/drawing/2014/main" id="{C854BAFF-7587-40BE-9B52-ED463DF55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6160" y="5243104"/>
            <a:ext cx="1308328" cy="15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166D7E1E-B774-4646-9214-79079A1101EE}"/>
              </a:ext>
            </a:extLst>
          </p:cNvPr>
          <p:cNvSpPr/>
          <p:nvPr/>
        </p:nvSpPr>
        <p:spPr>
          <a:xfrm>
            <a:off x="327860" y="497305"/>
            <a:ext cx="8488759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ПОНИМАТЬ!</a:t>
            </a:r>
          </a:p>
          <a:p>
            <a:pPr algn="ctr" eaLnBrk="1" hangingPunct="1"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Роли обидчиков и жертв не являются постоянными, они могут </a:t>
            </a:r>
            <a:r>
              <a:rPr lang="ru-RU" sz="4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меняться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7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Различие между конфликтом и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буллингом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14138223"/>
              </p:ext>
            </p:extLst>
          </p:nvPr>
        </p:nvGraphicFramePr>
        <p:xfrm>
          <a:off x="457200" y="951847"/>
          <a:ext cx="8229600" cy="54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5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Обычные конфликты между сверстниками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Буллинг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6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57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57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975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079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975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9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5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Различие между конфликтом и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буллингом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57200" y="951847"/>
          <a:ext cx="8229600" cy="54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5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Обычные конфликты между сверстниками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Буллинг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6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«Власть» распределена равномерно между участниками,  т.е. нет предводителя. Во время конфликта все говорят примерно поровну.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«Власть» распределена неравномерно.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57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– участники конфликта часто играют вместе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– участники конфликта редко играют вместе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57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члена коллектива происходят по недоразумению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являются намеренными и осуществляются сознательно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975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члена коллектива не представляют собой ничего серьезного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члена коллектива представляют серьезную угрозу нанесения физического и психологического вреда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079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Мнения и позиции участников могут различаться,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конфликтующие стороны не хотят причинить друг другу вреда.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Агрессора не интересует мнение и позиция жертвы,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 воспринимает жертву как средство для самоутверждения или извлечения выгоды (например, в случаях вымогательства)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975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 конфликтующие стороны чувствуют себя эмоционально не очень хорошо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жертвы отмечается бурная негативная эмоциональная реакция,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буллер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 получает удовольствие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поведением стоит желание что-то изменить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поведением стоит желание доминировать над другими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материальный интерес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9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конфликта прилагают усилия,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чтобы решить проблему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Буллер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прилагает никаких усилий для решения проблемы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71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«Лампочка»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19256" cy="2376264"/>
          </a:xfr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Индивидуально каждому участнику предлагается за 1 минут составить перечень возможностей использования перегоревшей лампочки (результаты работы подводятся по самому большому списку, который зачитывается аудитории).</a:t>
            </a:r>
          </a:p>
          <a:p>
            <a:pPr marL="0" indent="0" algn="just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6" y="150239"/>
            <a:ext cx="90643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99792" y="3789040"/>
            <a:ext cx="5904656" cy="16561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абота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за 1 минут составить перечень возможностей использования перегоревшей лампочки.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60" y="5589240"/>
            <a:ext cx="8075240" cy="10081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Спикер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микрогруппы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которой список оказался самый большой зачитывает способы применения.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2" descr="https://tmt72.ru/wp-content/uploads/2017/09/workshop_facilitation_courses.jpg">
            <a:extLst>
              <a:ext uri="{FF2B5EF4-FFF2-40B4-BE49-F238E27FC236}">
                <a16:creationId xmlns:a16="http://schemas.microsoft.com/office/drawing/2014/main" id="{27E9F5C0-0ED2-454C-A262-1C78E91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94" y="3717033"/>
            <a:ext cx="1829088" cy="166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7565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C548-F299-A2B4-CFF6-679F248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7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изучите ситуацию!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3974"/>
            <a:ext cx="8229600" cy="5532752"/>
          </a:xfrm>
          <a:ln>
            <a:solidFill>
              <a:srgbClr val="002060"/>
            </a:solidFill>
            <a:prstDash val="lgDash"/>
          </a:ln>
        </p:spPr>
        <p:txBody>
          <a:bodyPr>
            <a:normAutofit fontScale="55000" lnSpcReduction="20000"/>
          </a:bodyPr>
          <a:lstStyle/>
          <a:p>
            <a:pPr marL="274320" indent="0" algn="ctr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</a:t>
            </a: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Вашей школе обучается девочка 14 лет из неблагополучной семьи (мать-одиночка, эпизодически, в период запоя допускает факты жестокого обращения, оставляя без надлежащего ухода, применяя телесные наказания). В периоды запоя забота о младшем брате возложена на нее. Мать иногда оставляет детей на месяц и более одних, ссылаясь на   сезонные подработки и личные интересы. Описанные эпизоды неблагополучия не позволяют девочке приводить домой сверстников, кроме этого в классе ее игнорируют, отвергают при организованном процессе взаимодействия, высказывают пренебрежение к ней, оскорбляя и унижая ее честь и достоинство. Девочка не однократно проговаривала желание уйти из такой жизни…</a:t>
            </a: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marL="731520" indent="-457200" algn="just">
              <a:lnSpc>
                <a:spcPct val="115000"/>
              </a:lnSpc>
              <a:buFont typeface="+mj-lt"/>
              <a:buAutoNum type="arabicPeriod"/>
              <a:defRPr/>
            </a:pP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olokol24">
            <a:extLst>
              <a:ext uri="{FF2B5EF4-FFF2-40B4-BE49-F238E27FC236}">
                <a16:creationId xmlns:a16="http://schemas.microsoft.com/office/drawing/2014/main" id="{BC766C56-E93E-9C7B-F137-51F9B899E40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127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1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Freeform 4">
            <a:extLst>
              <a:ext uri="{FF2B5EF4-FFF2-40B4-BE49-F238E27FC236}">
                <a16:creationId xmlns:a16="http://schemas.microsoft.com/office/drawing/2014/main" id="{45CE35D3-49CB-70CB-5319-AEC7706A3D41}"/>
              </a:ext>
            </a:extLst>
          </p:cNvPr>
          <p:cNvSpPr/>
          <p:nvPr/>
        </p:nvSpPr>
        <p:spPr bwMode="auto">
          <a:xfrm>
            <a:off x="3" y="1061668"/>
            <a:ext cx="9143998" cy="4797602"/>
          </a:xfrm>
          <a:custGeom>
            <a:avLst/>
            <a:gdLst/>
            <a:ahLst/>
            <a:cxnLst/>
            <a:rect l="l" t="t" r="r" b="b"/>
            <a:pathLst>
              <a:path w="4816592" h="2444862">
                <a:moveTo>
                  <a:pt x="0" y="0"/>
                </a:moveTo>
                <a:lnTo>
                  <a:pt x="4816592" y="0"/>
                </a:lnTo>
                <a:lnTo>
                  <a:pt x="4816592" y="2444862"/>
                </a:lnTo>
                <a:lnTo>
                  <a:pt x="0" y="2444862"/>
                </a:lnTo>
                <a:close/>
              </a:path>
            </a:pathLst>
          </a:custGeom>
          <a:solidFill>
            <a:srgbClr val="461E85">
              <a:alpha val="52941"/>
            </a:srgbClr>
          </a:solidFill>
        </p:spPr>
        <p:txBody>
          <a:bodyPr/>
          <a:lstStyle/>
          <a:p>
            <a:endParaRPr lang="ru-RU" sz="135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7830246-89BC-CDD1-CF99-BF3369EA620D}"/>
              </a:ext>
            </a:extLst>
          </p:cNvPr>
          <p:cNvGrpSpPr/>
          <p:nvPr/>
        </p:nvGrpSpPr>
        <p:grpSpPr>
          <a:xfrm>
            <a:off x="0" y="857250"/>
            <a:ext cx="9144000" cy="251041"/>
            <a:chOff x="0" y="0"/>
            <a:chExt cx="4816593" cy="1322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C106922-936A-7323-2F1A-0EF6911453AF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F50013E-BE5E-156F-C593-2A0E219CFE8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061636-B13D-F3D6-EA84-FAE6A29E6D70}"/>
              </a:ext>
            </a:extLst>
          </p:cNvPr>
          <p:cNvGrpSpPr/>
          <p:nvPr/>
        </p:nvGrpSpPr>
        <p:grpSpPr>
          <a:xfrm>
            <a:off x="0" y="5749710"/>
            <a:ext cx="9144000" cy="251041"/>
            <a:chOff x="0" y="0"/>
            <a:chExt cx="4816593" cy="132236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181DA23-3A38-B2E0-DDE5-1E7AA3EBE659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5022572D-E90B-FEAD-E155-8C90473F05B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9F7F9D-C329-FC03-A86E-8517EDFA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37872" y="882922"/>
            <a:ext cx="650771" cy="195389"/>
          </a:xfrm>
          <a:prstGeom prst="rect">
            <a:avLst/>
          </a:prstGeom>
        </p:spPr>
      </p:pic>
      <p:grpSp>
        <p:nvGrpSpPr>
          <p:cNvPr id="34" name="Group 2">
            <a:extLst>
              <a:ext uri="{FF2B5EF4-FFF2-40B4-BE49-F238E27FC236}">
                <a16:creationId xmlns:a16="http://schemas.microsoft.com/office/drawing/2014/main" id="{A146C68B-56C6-C5DC-9CB5-8B0C03F2C7B3}"/>
              </a:ext>
            </a:extLst>
          </p:cNvPr>
          <p:cNvGrpSpPr>
            <a:grpSpLocks noChangeAspect="1"/>
          </p:cNvGrpSpPr>
          <p:nvPr/>
        </p:nvGrpSpPr>
        <p:grpSpPr>
          <a:xfrm>
            <a:off x="521044" y="2239844"/>
            <a:ext cx="1459952" cy="2040935"/>
            <a:chOff x="-14060" y="628389"/>
            <a:chExt cx="6364060" cy="8896611"/>
          </a:xfrm>
          <a:effectLst/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FBEBF71C-6751-8FED-751E-DA1F62C183A1}"/>
                </a:ext>
              </a:extLst>
            </p:cNvPr>
            <p:cNvSpPr/>
            <p:nvPr/>
          </p:nvSpPr>
          <p:spPr>
            <a:xfrm>
              <a:off x="-14060" y="628389"/>
              <a:ext cx="6364060" cy="8896611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2783" t="-7064" r="-3013" b="1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ru-RU" sz="1350" dirty="0"/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73AEF423-3CA1-4F16-202D-BD21760A631A}"/>
              </a:ext>
            </a:extLst>
          </p:cNvPr>
          <p:cNvGrpSpPr>
            <a:grpSpLocks noChangeAspect="1"/>
          </p:cNvGrpSpPr>
          <p:nvPr/>
        </p:nvGrpSpPr>
        <p:grpSpPr>
          <a:xfrm>
            <a:off x="2218439" y="2229487"/>
            <a:ext cx="1359509" cy="2039264"/>
            <a:chOff x="0" y="0"/>
            <a:chExt cx="6350000" cy="9525000"/>
          </a:xfrm>
          <a:effectLst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A5FFB13-6C0E-911E-7DF8-28DE6DB689E6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D9C8F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id="{5F603F28-D10C-A487-C807-59A40BF70092}"/>
              </a:ext>
            </a:extLst>
          </p:cNvPr>
          <p:cNvGrpSpPr>
            <a:grpSpLocks noChangeAspect="1"/>
          </p:cNvGrpSpPr>
          <p:nvPr/>
        </p:nvGrpSpPr>
        <p:grpSpPr>
          <a:xfrm>
            <a:off x="5501380" y="2252230"/>
            <a:ext cx="1359509" cy="2039264"/>
            <a:chOff x="0" y="0"/>
            <a:chExt cx="6350000" cy="9525000"/>
          </a:xfrm>
          <a:effectLst/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7AB435AA-C8C8-315E-4433-13A67731F1CE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D9C8F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40" name="Picture 8">
            <a:extLst>
              <a:ext uri="{FF2B5EF4-FFF2-40B4-BE49-F238E27FC236}">
                <a16:creationId xmlns:a16="http://schemas.microsoft.com/office/drawing/2014/main" id="{BC90DAD6-539B-F0E8-0282-77F6DEC4D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45699" y="2253974"/>
            <a:ext cx="1292537" cy="1271387"/>
          </a:xfrm>
          <a:prstGeom prst="rect">
            <a:avLst/>
          </a:prstGeom>
          <a:effectLst/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8F93906F-C88D-0AC2-EBD8-25B6010D0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33149" y="3971899"/>
            <a:ext cx="333054" cy="338595"/>
          </a:xfrm>
          <a:prstGeom prst="rect">
            <a:avLst/>
          </a:prstGeom>
          <a:effectLst/>
        </p:spPr>
      </p:pic>
      <p:grpSp>
        <p:nvGrpSpPr>
          <p:cNvPr id="42" name="Group 11">
            <a:extLst>
              <a:ext uri="{FF2B5EF4-FFF2-40B4-BE49-F238E27FC236}">
                <a16:creationId xmlns:a16="http://schemas.microsoft.com/office/drawing/2014/main" id="{C30DE0D2-3280-478B-01E1-FE879BFC4B83}"/>
              </a:ext>
            </a:extLst>
          </p:cNvPr>
          <p:cNvGrpSpPr>
            <a:grpSpLocks noChangeAspect="1"/>
          </p:cNvGrpSpPr>
          <p:nvPr/>
        </p:nvGrpSpPr>
        <p:grpSpPr>
          <a:xfrm>
            <a:off x="3861500" y="2223745"/>
            <a:ext cx="1359509" cy="2039264"/>
            <a:chOff x="0" y="0"/>
            <a:chExt cx="6350000" cy="9525000"/>
          </a:xfrm>
          <a:effectLst/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41FEC9F2-94EF-47AF-EC0B-6EA50D30FC11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8"/>
              <a:stretch>
                <a:fillRect l="-24926" t="-24348" r="-14964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44" name="Picture 13">
            <a:extLst>
              <a:ext uri="{FF2B5EF4-FFF2-40B4-BE49-F238E27FC236}">
                <a16:creationId xmlns:a16="http://schemas.microsoft.com/office/drawing/2014/main" id="{CF5211A2-96AC-B560-BD0E-684DDB4FF1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607">
            <a:off x="4533450" y="3651079"/>
            <a:ext cx="568698" cy="514931"/>
          </a:xfrm>
          <a:prstGeom prst="rect">
            <a:avLst/>
          </a:prstGeom>
          <a:effectLst/>
        </p:spPr>
      </p:pic>
      <p:pic>
        <p:nvPicPr>
          <p:cNvPr id="45" name="Picture 14">
            <a:extLst>
              <a:ext uri="{FF2B5EF4-FFF2-40B4-BE49-F238E27FC236}">
                <a16:creationId xmlns:a16="http://schemas.microsoft.com/office/drawing/2014/main" id="{1F44DB55-663C-CB9B-1535-EC384BD889F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629457" y="2357908"/>
            <a:ext cx="1158089" cy="1827359"/>
          </a:xfrm>
          <a:prstGeom prst="rect">
            <a:avLst/>
          </a:prstGeom>
          <a:effectLst/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3914ED40-987B-273A-9C2F-23A582CCE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356603" y="3113252"/>
            <a:ext cx="1250684" cy="1072015"/>
          </a:xfrm>
          <a:prstGeom prst="rect">
            <a:avLst/>
          </a:prstGeom>
          <a:effectLst/>
        </p:spPr>
      </p:pic>
      <p:sp>
        <p:nvSpPr>
          <p:cNvPr id="48" name="TextBox 1">
            <a:extLst>
              <a:ext uri="{FF2B5EF4-FFF2-40B4-BE49-F238E27FC236}">
                <a16:creationId xmlns:a16="http://schemas.microsoft.com/office/drawing/2014/main" id="{D4F34CD7-4DCD-381D-6F63-30FBD5E0C4CB}"/>
              </a:ext>
            </a:extLst>
          </p:cNvPr>
          <p:cNvSpPr txBox="1"/>
          <p:nvPr/>
        </p:nvSpPr>
        <p:spPr bwMode="auto">
          <a:xfrm>
            <a:off x="521044" y="1266081"/>
            <a:ext cx="2969789" cy="715089"/>
          </a:xfrm>
          <a:prstGeom prst="round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  <a:ea typeface="Roboto Medium"/>
              </a:rPr>
              <a:t>Тестируемые </a:t>
            </a:r>
            <a:r>
              <a:rPr lang="ru-RU" b="1" dirty="0" err="1">
                <a:latin typeface="+mj-lt"/>
                <a:ea typeface="Roboto Medium"/>
              </a:rPr>
              <a:t>подпрототипы</a:t>
            </a:r>
            <a:endParaRPr lang="ru-RU" b="1" dirty="0">
              <a:latin typeface="+mj-lt"/>
              <a:ea typeface="Roboto Medium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6FA85974-4691-48F4-84DB-B79F90AF883E}"/>
              </a:ext>
            </a:extLst>
          </p:cNvPr>
          <p:cNvSpPr txBox="1"/>
          <p:nvPr/>
        </p:nvSpPr>
        <p:spPr bwMode="auto">
          <a:xfrm>
            <a:off x="658901" y="4477117"/>
            <a:ext cx="1135777" cy="612934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Школьный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ориентир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C7480D5C-3FBE-642E-241A-733673C863C6}"/>
              </a:ext>
            </a:extLst>
          </p:cNvPr>
          <p:cNvSpPr txBox="1"/>
          <p:nvPr/>
        </p:nvSpPr>
        <p:spPr bwMode="auto">
          <a:xfrm>
            <a:off x="2218439" y="4508413"/>
            <a:ext cx="1272394" cy="86832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Социальный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театр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BAA98CD4-6BCE-A44F-F781-5779561D3C5B}"/>
              </a:ext>
            </a:extLst>
          </p:cNvPr>
          <p:cNvSpPr txBox="1"/>
          <p:nvPr/>
        </p:nvSpPr>
        <p:spPr bwMode="auto">
          <a:xfrm>
            <a:off x="4027167" y="4508413"/>
            <a:ext cx="860099" cy="35754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Квест</a:t>
            </a:r>
          </a:p>
        </p:txBody>
      </p:sp>
      <p:sp>
        <p:nvSpPr>
          <p:cNvPr id="52" name="TextBox 1">
            <a:extLst>
              <a:ext uri="{FF2B5EF4-FFF2-40B4-BE49-F238E27FC236}">
                <a16:creationId xmlns:a16="http://schemas.microsoft.com/office/drawing/2014/main" id="{1658CD2E-6DC6-CD38-7611-3CDAD04AC810}"/>
              </a:ext>
            </a:extLst>
          </p:cNvPr>
          <p:cNvSpPr txBox="1"/>
          <p:nvPr/>
        </p:nvSpPr>
        <p:spPr bwMode="auto">
          <a:xfrm>
            <a:off x="5258997" y="4477117"/>
            <a:ext cx="1844273" cy="612934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Правила общения – «Хартия»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7D4F85C8-49CA-0E56-0138-83ED974D57EF}"/>
              </a:ext>
            </a:extLst>
          </p:cNvPr>
          <p:cNvGrpSpPr>
            <a:grpSpLocks noChangeAspect="1"/>
          </p:cNvGrpSpPr>
          <p:nvPr/>
        </p:nvGrpSpPr>
        <p:grpSpPr>
          <a:xfrm>
            <a:off x="7110610" y="2253193"/>
            <a:ext cx="1359509" cy="2039264"/>
            <a:chOff x="0" y="0"/>
            <a:chExt cx="6350000" cy="95250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F0B2292-DC81-F579-A017-D69C7795435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13"/>
              <a:stretch>
                <a:fillRect l="-29154" r="-95845"/>
              </a:stretch>
            </a:blipFill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12" name="TextBox 1">
            <a:extLst>
              <a:ext uri="{FF2B5EF4-FFF2-40B4-BE49-F238E27FC236}">
                <a16:creationId xmlns:a16="http://schemas.microsoft.com/office/drawing/2014/main" id="{11CE6AD2-A91F-CBD9-3EE4-D6396FE5B406}"/>
              </a:ext>
            </a:extLst>
          </p:cNvPr>
          <p:cNvSpPr txBox="1"/>
          <p:nvPr/>
        </p:nvSpPr>
        <p:spPr bwMode="auto">
          <a:xfrm>
            <a:off x="6849130" y="4495911"/>
            <a:ext cx="1844273" cy="612934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Обратная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5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02540-EA6D-7FFE-32E4-EB6002AF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/>
          <a:stretch/>
        </p:blipFill>
        <p:spPr bwMode="auto">
          <a:xfrm>
            <a:off x="1970769" y="68438"/>
            <a:ext cx="5202461" cy="6721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8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C71887DF-EE35-416D-83BE-346ECA20E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17" y="188640"/>
            <a:ext cx="5294312" cy="588169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Инструкция командам</a:t>
            </a:r>
          </a:p>
        </p:txBody>
      </p:sp>
      <p:sp>
        <p:nvSpPr>
          <p:cNvPr id="9219" name="Подзаголовок 2">
            <a:extLst>
              <a:ext uri="{FF2B5EF4-FFF2-40B4-BE49-F238E27FC236}">
                <a16:creationId xmlns:a16="http://schemas.microsoft.com/office/drawing/2014/main" id="{E02EAAE9-775F-4185-BCC3-31543F225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97" y="980728"/>
            <a:ext cx="5448300" cy="43204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Вам предстоит пройти маршрут от одного пункта к другому, решая поставленные задачи. 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Начинать свое движение вы должны от точки – СТАРТ </a:t>
            </a:r>
            <a:r>
              <a:rPr lang="en-US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(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маршрутным листом</a:t>
            </a: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).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Получая задания на локациях, обязательно обсудите все варианты ответа, предложенные командой. 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Передвигаясь по станциям от одного объекта к другому, не забывайте о правилах поведения: не нарушать маршрут, не создавать препятствий другим командам и т.д.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Закончив испытания на последней локации, вся команда возвращается на свое место.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 ждите дальнейших инструкций…</a:t>
            </a: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EEBEB5D9-C85F-4605-9301-2AB3709F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969" y="1946979"/>
            <a:ext cx="2934356" cy="4619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</a:rPr>
              <a:t>МАРШРУТИЗАТОР </a:t>
            </a:r>
          </a:p>
          <a:p>
            <a:endParaRPr lang="en-US" b="1" dirty="0"/>
          </a:p>
          <a:p>
            <a:r>
              <a:rPr lang="ru-RU" sz="2000" b="1" dirty="0">
                <a:solidFill>
                  <a:srgbClr val="7030A0"/>
                </a:solidFill>
              </a:rPr>
              <a:t>#Ты не один </a:t>
            </a:r>
          </a:p>
          <a:p>
            <a:r>
              <a:rPr lang="ru-RU" sz="1200" i="1" dirty="0"/>
              <a:t>(школьный ориентир)</a:t>
            </a:r>
            <a:endParaRPr lang="ru-RU" altLang="ru-RU" sz="12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alt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#Травли.</a:t>
            </a:r>
            <a:r>
              <a:rPr lang="en-US" sz="2000" b="1" dirty="0">
                <a:solidFill>
                  <a:srgbClr val="7030A0"/>
                </a:solidFill>
              </a:rPr>
              <a:t>NET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en-US" b="1" i="1" dirty="0"/>
              <a:t> </a:t>
            </a:r>
            <a:r>
              <a:rPr lang="ru-RU" sz="1200" i="1" dirty="0"/>
              <a:t>(</a:t>
            </a:r>
            <a:r>
              <a:rPr lang="ru-RU" sz="1200" i="1" dirty="0" err="1"/>
              <a:t>антибуллинговая</a:t>
            </a:r>
            <a:r>
              <a:rPr lang="ru-RU" sz="1200" i="1" dirty="0"/>
              <a:t> </a:t>
            </a:r>
            <a:endParaRPr lang="en-US" sz="1200" i="1" dirty="0"/>
          </a:p>
          <a:p>
            <a:r>
              <a:rPr lang="ru-RU" sz="1200" i="1" dirty="0"/>
              <a:t>Хартия)</a:t>
            </a:r>
            <a:endParaRPr lang="en-US" sz="1200" i="1" dirty="0"/>
          </a:p>
          <a:p>
            <a:endParaRPr lang="en-US" altLang="ru-RU" sz="21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ru-RU" sz="21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#КОНТРОЛЬ.</a:t>
            </a:r>
            <a:r>
              <a:rPr lang="en-US" sz="2000" b="1" dirty="0">
                <a:solidFill>
                  <a:srgbClr val="7030A0"/>
                </a:solidFill>
              </a:rPr>
              <a:t>RU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b="1" i="1" dirty="0"/>
              <a:t> </a:t>
            </a:r>
            <a:r>
              <a:rPr lang="ru-RU" sz="1200" i="1" dirty="0"/>
              <a:t>(чек-лист анализа </a:t>
            </a:r>
            <a:endParaRPr lang="en-US" sz="1200" i="1" dirty="0"/>
          </a:p>
          <a:p>
            <a:r>
              <a:rPr lang="ru-RU" sz="1200" i="1" dirty="0"/>
              <a:t>деятельности по </a:t>
            </a:r>
            <a:endParaRPr lang="en-US" sz="1200" i="1" dirty="0"/>
          </a:p>
          <a:p>
            <a:r>
              <a:rPr lang="ru-RU" sz="1200" i="1" dirty="0"/>
              <a:t>развитию </a:t>
            </a:r>
            <a:endParaRPr lang="en-US" sz="1200" i="1" dirty="0"/>
          </a:p>
          <a:p>
            <a:r>
              <a:rPr lang="ru-RU" sz="1200" i="1" dirty="0" err="1"/>
              <a:t>антибуллинговой</a:t>
            </a:r>
            <a:r>
              <a:rPr lang="ru-RU" sz="1200" i="1" dirty="0"/>
              <a:t> </a:t>
            </a:r>
            <a:endParaRPr lang="en-US" sz="1200" i="1" dirty="0"/>
          </a:p>
          <a:p>
            <a:r>
              <a:rPr lang="ru-RU" sz="1200" i="1" dirty="0"/>
              <a:t>политики)</a:t>
            </a:r>
            <a:r>
              <a:rPr lang="en-US" sz="1200" i="1" dirty="0"/>
              <a:t> </a:t>
            </a:r>
            <a:endParaRPr lang="ru-RU" altLang="ru-RU" sz="1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alt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47663" y="5445224"/>
            <a:ext cx="5448300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Защита проектов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микрогрупп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https://thumbs.dreamstime.com/b/%D0%B2%D1%8B%D0%B1%D0%B8%D1%80%D0%B0%D1%82%D1%8C-%D0%BF%D1%80%D0%B0%D0%B2%D1%8B%D0%B9-%D0%BF%D1%83%D1%82%D1%8C-5677808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15891" r="9569" b="12897"/>
          <a:stretch/>
        </p:blipFill>
        <p:spPr bwMode="auto">
          <a:xfrm>
            <a:off x="7858230" y="2507971"/>
            <a:ext cx="864345" cy="792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mycdn.me/image?id=884346328849&amp;t=50&amp;plc=WEB&amp;tkn=*RDVTBSiEYx0oe1V0Otn0Hh61Egc&amp;fn=external_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r="18158"/>
          <a:stretch/>
        </p:blipFill>
        <p:spPr bwMode="auto">
          <a:xfrm>
            <a:off x="7796621" y="3756656"/>
            <a:ext cx="895759" cy="849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ominante-gruesse.com/wp-content/uploads/2022/04/OD_2022_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18" y="5445224"/>
            <a:ext cx="966857" cy="857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catherineasquithgallery.com/uploads/posts/2021-02/1613545463_163-p-kartinki-na-belom-fone-dlya-prezentatsii-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50" y="5505128"/>
            <a:ext cx="1918247" cy="10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object 25">
            <a:extLst>
              <a:ext uri="{FF2B5EF4-FFF2-40B4-BE49-F238E27FC236}">
                <a16:creationId xmlns:a16="http://schemas.microsoft.com/office/drawing/2014/main" id="{891E563D-2127-42B5-957C-D0DB8973B619}"/>
              </a:ext>
            </a:extLst>
          </p:cNvPr>
          <p:cNvGrpSpPr>
            <a:grpSpLocks/>
          </p:cNvGrpSpPr>
          <p:nvPr/>
        </p:nvGrpSpPr>
        <p:grpSpPr bwMode="auto">
          <a:xfrm>
            <a:off x="6008648" y="318860"/>
            <a:ext cx="1479499" cy="1323735"/>
            <a:chOff x="2416937" y="3856642"/>
            <a:chExt cx="943610" cy="871219"/>
          </a:xfrm>
        </p:grpSpPr>
        <p:sp>
          <p:nvSpPr>
            <p:cNvPr id="13" name="object 26">
              <a:extLst>
                <a:ext uri="{FF2B5EF4-FFF2-40B4-BE49-F238E27FC236}">
                  <a16:creationId xmlns:a16="http://schemas.microsoft.com/office/drawing/2014/main" id="{938F1C06-B68A-496B-8D2E-D2CAAE1B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072" y="4561019"/>
              <a:ext cx="169545" cy="26034"/>
            </a:xfrm>
            <a:custGeom>
              <a:avLst/>
              <a:gdLst>
                <a:gd name="T0" fmla="*/ 167911 w 169544"/>
                <a:gd name="T1" fmla="*/ 0 h 26035"/>
                <a:gd name="T2" fmla="*/ 1387 w 169544"/>
                <a:gd name="T3" fmla="*/ 0 h 26035"/>
                <a:gd name="T4" fmla="*/ 1387 w 169544"/>
                <a:gd name="T5" fmla="*/ 19196 h 26035"/>
                <a:gd name="T6" fmla="*/ 0 w 169544"/>
                <a:gd name="T7" fmla="*/ 25599 h 26035"/>
                <a:gd name="T8" fmla="*/ 169298 w 169544"/>
                <a:gd name="T9" fmla="*/ 25599 h 26035"/>
                <a:gd name="T10" fmla="*/ 169298 w 169544"/>
                <a:gd name="T11" fmla="*/ 19196 h 26035"/>
                <a:gd name="T12" fmla="*/ 167911 w 169544"/>
                <a:gd name="T13" fmla="*/ 12806 h 26035"/>
                <a:gd name="T14" fmla="*/ 167911 w 169544"/>
                <a:gd name="T15" fmla="*/ 0 h 26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544"/>
                <a:gd name="T25" fmla="*/ 0 h 26035"/>
                <a:gd name="T26" fmla="*/ 169544 w 169544"/>
                <a:gd name="T27" fmla="*/ 26035 h 26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544" h="26035">
                  <a:moveTo>
                    <a:pt x="167897" y="0"/>
                  </a:moveTo>
                  <a:lnTo>
                    <a:pt x="1387" y="0"/>
                  </a:lnTo>
                  <a:lnTo>
                    <a:pt x="1387" y="19210"/>
                  </a:lnTo>
                  <a:lnTo>
                    <a:pt x="0" y="25613"/>
                  </a:lnTo>
                  <a:lnTo>
                    <a:pt x="169284" y="25613"/>
                  </a:lnTo>
                  <a:lnTo>
                    <a:pt x="169284" y="19210"/>
                  </a:lnTo>
                  <a:lnTo>
                    <a:pt x="167897" y="12806"/>
                  </a:lnTo>
                  <a:lnTo>
                    <a:pt x="167897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4" name="object 27">
              <a:extLst>
                <a:ext uri="{FF2B5EF4-FFF2-40B4-BE49-F238E27FC236}">
                  <a16:creationId xmlns:a16="http://schemas.microsoft.com/office/drawing/2014/main" id="{A42AB166-D798-416C-A6C2-76DBE56A0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26" y="4248532"/>
              <a:ext cx="104068" cy="1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28">
              <a:extLst>
                <a:ext uri="{FF2B5EF4-FFF2-40B4-BE49-F238E27FC236}">
                  <a16:creationId xmlns:a16="http://schemas.microsoft.com/office/drawing/2014/main" id="{FFF33F27-3B2F-457B-9E8F-93C2E0FF1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937" y="4407337"/>
              <a:ext cx="347345" cy="320675"/>
            </a:xfrm>
            <a:custGeom>
              <a:avLst/>
              <a:gdLst>
                <a:gd name="T0" fmla="*/ 127355 w 347344"/>
                <a:gd name="T1" fmla="*/ 5721 h 320675"/>
                <a:gd name="T2" fmla="*/ 50820 w 347344"/>
                <a:gd name="T3" fmla="*/ 46905 h 320675"/>
                <a:gd name="T4" fmla="*/ 6199 w 347344"/>
                <a:gd name="T5" fmla="*/ 117544 h 320675"/>
                <a:gd name="T6" fmla="*/ 6199 w 347344"/>
                <a:gd name="T7" fmla="*/ 202626 h 320675"/>
                <a:gd name="T8" fmla="*/ 50820 w 347344"/>
                <a:gd name="T9" fmla="*/ 273265 h 320675"/>
                <a:gd name="T10" fmla="*/ 127355 w 347344"/>
                <a:gd name="T11" fmla="*/ 314449 h 320675"/>
                <a:gd name="T12" fmla="*/ 219553 w 347344"/>
                <a:gd name="T13" fmla="*/ 314449 h 320675"/>
                <a:gd name="T14" fmla="*/ 266684 w 347344"/>
                <a:gd name="T15" fmla="*/ 294237 h 320675"/>
                <a:gd name="T16" fmla="*/ 130280 w 347344"/>
                <a:gd name="T17" fmla="*/ 288233 h 320675"/>
                <a:gd name="T18" fmla="*/ 96907 w 347344"/>
                <a:gd name="T19" fmla="*/ 249733 h 320675"/>
                <a:gd name="T20" fmla="*/ 39718 w 347344"/>
                <a:gd name="T21" fmla="*/ 213669 h 320675"/>
                <a:gd name="T22" fmla="*/ 30149 w 347344"/>
                <a:gd name="T23" fmla="*/ 132627 h 320675"/>
                <a:gd name="T24" fmla="*/ 74929 w 347344"/>
                <a:gd name="T25" fmla="*/ 60192 h 320675"/>
                <a:gd name="T26" fmla="*/ 157406 w 347344"/>
                <a:gd name="T27" fmla="*/ 25910 h 320675"/>
                <a:gd name="T28" fmla="*/ 260981 w 347344"/>
                <a:gd name="T29" fmla="*/ 21866 h 320675"/>
                <a:gd name="T30" fmla="*/ 173447 w 347344"/>
                <a:gd name="T31" fmla="*/ 0 h 320675"/>
                <a:gd name="T32" fmla="*/ 181786 w 347344"/>
                <a:gd name="T33" fmla="*/ 199786 h 320675"/>
                <a:gd name="T34" fmla="*/ 233474 w 347344"/>
                <a:gd name="T35" fmla="*/ 222518 h 320675"/>
                <a:gd name="T36" fmla="*/ 258103 w 347344"/>
                <a:gd name="T37" fmla="*/ 270224 h 320675"/>
                <a:gd name="T38" fmla="*/ 173620 w 347344"/>
                <a:gd name="T39" fmla="*/ 294237 h 320675"/>
                <a:gd name="T40" fmla="*/ 296088 w 347344"/>
                <a:gd name="T41" fmla="*/ 273265 h 320675"/>
                <a:gd name="T42" fmla="*/ 281692 w 347344"/>
                <a:gd name="T43" fmla="*/ 249733 h 320675"/>
                <a:gd name="T44" fmla="*/ 258797 w 347344"/>
                <a:gd name="T45" fmla="*/ 209551 h 320675"/>
                <a:gd name="T46" fmla="*/ 175889 w 347344"/>
                <a:gd name="T47" fmla="*/ 75720 h 320675"/>
                <a:gd name="T48" fmla="*/ 127657 w 347344"/>
                <a:gd name="T49" fmla="*/ 92209 h 320675"/>
                <a:gd name="T50" fmla="*/ 107017 w 347344"/>
                <a:gd name="T51" fmla="*/ 134792 h 320675"/>
                <a:gd name="T52" fmla="*/ 124882 w 347344"/>
                <a:gd name="T53" fmla="*/ 179295 h 320675"/>
                <a:gd name="T54" fmla="*/ 106193 w 347344"/>
                <a:gd name="T55" fmla="*/ 193543 h 320675"/>
                <a:gd name="T56" fmla="*/ 74192 w 347344"/>
                <a:gd name="T57" fmla="*/ 227961 h 320675"/>
                <a:gd name="T58" fmla="*/ 96907 w 347344"/>
                <a:gd name="T59" fmla="*/ 249733 h 320675"/>
                <a:gd name="T60" fmla="*/ 120372 w 347344"/>
                <a:gd name="T61" fmla="*/ 217716 h 320675"/>
                <a:gd name="T62" fmla="*/ 181786 w 347344"/>
                <a:gd name="T63" fmla="*/ 199786 h 320675"/>
                <a:gd name="T64" fmla="*/ 240715 w 347344"/>
                <a:gd name="T65" fmla="*/ 193723 h 320675"/>
                <a:gd name="T66" fmla="*/ 225119 w 347344"/>
                <a:gd name="T67" fmla="*/ 174173 h 320675"/>
                <a:gd name="T68" fmla="*/ 158595 w 347344"/>
                <a:gd name="T69" fmla="*/ 171271 h 320675"/>
                <a:gd name="T70" fmla="*/ 137738 w 347344"/>
                <a:gd name="T71" fmla="*/ 152021 h 320675"/>
                <a:gd name="T72" fmla="*/ 137543 w 347344"/>
                <a:gd name="T73" fmla="*/ 124606 h 320675"/>
                <a:gd name="T74" fmla="*/ 158010 w 347344"/>
                <a:gd name="T75" fmla="*/ 105356 h 320675"/>
                <a:gd name="T76" fmla="*/ 227039 w 347344"/>
                <a:gd name="T77" fmla="*/ 102454 h 320675"/>
                <a:gd name="T78" fmla="*/ 200649 w 347344"/>
                <a:gd name="T79" fmla="*/ 80863 h 320675"/>
                <a:gd name="T80" fmla="*/ 266652 w 347344"/>
                <a:gd name="T81" fmla="*/ 25910 h 320675"/>
                <a:gd name="T82" fmla="*/ 201823 w 347344"/>
                <a:gd name="T83" fmla="*/ 27826 h 320675"/>
                <a:gd name="T84" fmla="*/ 280304 w 347344"/>
                <a:gd name="T85" fmla="*/ 69156 h 320675"/>
                <a:gd name="T86" fmla="*/ 318983 w 347344"/>
                <a:gd name="T87" fmla="*/ 159445 h 320675"/>
                <a:gd name="T88" fmla="*/ 281692 w 347344"/>
                <a:gd name="T89" fmla="*/ 249733 h 320675"/>
                <a:gd name="T90" fmla="*/ 323223 w 347344"/>
                <a:gd name="T91" fmla="*/ 240848 h 320675"/>
                <a:gd name="T92" fmla="*/ 346908 w 347344"/>
                <a:gd name="T93" fmla="*/ 160085 h 320675"/>
                <a:gd name="T94" fmla="*/ 323217 w 347344"/>
                <a:gd name="T95" fmla="*/ 79307 h 320675"/>
                <a:gd name="T96" fmla="*/ 266652 w 347344"/>
                <a:gd name="T97" fmla="*/ 25910 h 320675"/>
                <a:gd name="T98" fmla="*/ 173447 w 347344"/>
                <a:gd name="T99" fmla="*/ 102454 h 320675"/>
                <a:gd name="T100" fmla="*/ 200692 w 347344"/>
                <a:gd name="T101" fmla="*/ 112700 h 320675"/>
                <a:gd name="T102" fmla="*/ 212313 w 347344"/>
                <a:gd name="T103" fmla="*/ 138313 h 320675"/>
                <a:gd name="T104" fmla="*/ 201212 w 347344"/>
                <a:gd name="T105" fmla="*/ 163447 h 320675"/>
                <a:gd name="T106" fmla="*/ 173447 w 347344"/>
                <a:gd name="T107" fmla="*/ 174173 h 320675"/>
                <a:gd name="T108" fmla="*/ 234319 w 347344"/>
                <a:gd name="T109" fmla="*/ 162126 h 320675"/>
                <a:gd name="T110" fmla="*/ 235837 w 347344"/>
                <a:gd name="T111" fmla="*/ 115941 h 320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344"/>
                <a:gd name="T169" fmla="*/ 0 h 320675"/>
                <a:gd name="T170" fmla="*/ 347344 w 347344"/>
                <a:gd name="T171" fmla="*/ 320675 h 320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344" h="320675">
                  <a:moveTo>
                    <a:pt x="173447" y="0"/>
                  </a:moveTo>
                  <a:lnTo>
                    <a:pt x="127355" y="5721"/>
                  </a:lnTo>
                  <a:lnTo>
                    <a:pt x="85927" y="21866"/>
                  </a:lnTo>
                  <a:lnTo>
                    <a:pt x="50820" y="46905"/>
                  </a:lnTo>
                  <a:lnTo>
                    <a:pt x="23691" y="79307"/>
                  </a:lnTo>
                  <a:lnTo>
                    <a:pt x="6199" y="117544"/>
                  </a:lnTo>
                  <a:lnTo>
                    <a:pt x="0" y="160085"/>
                  </a:lnTo>
                  <a:lnTo>
                    <a:pt x="6199" y="202626"/>
                  </a:lnTo>
                  <a:lnTo>
                    <a:pt x="23691" y="240863"/>
                  </a:lnTo>
                  <a:lnTo>
                    <a:pt x="50820" y="273265"/>
                  </a:lnTo>
                  <a:lnTo>
                    <a:pt x="85927" y="298304"/>
                  </a:lnTo>
                  <a:lnTo>
                    <a:pt x="127355" y="314449"/>
                  </a:lnTo>
                  <a:lnTo>
                    <a:pt x="173447" y="320171"/>
                  </a:lnTo>
                  <a:lnTo>
                    <a:pt x="219539" y="314449"/>
                  </a:lnTo>
                  <a:lnTo>
                    <a:pt x="260967" y="298304"/>
                  </a:lnTo>
                  <a:lnTo>
                    <a:pt x="266670" y="294237"/>
                  </a:lnTo>
                  <a:lnTo>
                    <a:pt x="173620" y="294237"/>
                  </a:lnTo>
                  <a:lnTo>
                    <a:pt x="130280" y="288233"/>
                  </a:lnTo>
                  <a:lnTo>
                    <a:pt x="90192" y="270224"/>
                  </a:lnTo>
                  <a:lnTo>
                    <a:pt x="96907" y="249733"/>
                  </a:lnTo>
                  <a:lnTo>
                    <a:pt x="65216" y="249733"/>
                  </a:lnTo>
                  <a:lnTo>
                    <a:pt x="39718" y="213669"/>
                  </a:lnTo>
                  <a:lnTo>
                    <a:pt x="28073" y="173609"/>
                  </a:lnTo>
                  <a:lnTo>
                    <a:pt x="30149" y="132627"/>
                  </a:lnTo>
                  <a:lnTo>
                    <a:pt x="45812" y="93797"/>
                  </a:lnTo>
                  <a:lnTo>
                    <a:pt x="74929" y="60192"/>
                  </a:lnTo>
                  <a:lnTo>
                    <a:pt x="114003" y="36658"/>
                  </a:lnTo>
                  <a:lnTo>
                    <a:pt x="157406" y="25910"/>
                  </a:lnTo>
                  <a:lnTo>
                    <a:pt x="266638" y="25910"/>
                  </a:lnTo>
                  <a:lnTo>
                    <a:pt x="260967" y="21866"/>
                  </a:lnTo>
                  <a:lnTo>
                    <a:pt x="219539" y="5721"/>
                  </a:lnTo>
                  <a:lnTo>
                    <a:pt x="173447" y="0"/>
                  </a:lnTo>
                  <a:close/>
                </a:path>
                <a:path w="347344" h="320675">
                  <a:moveTo>
                    <a:pt x="247627" y="199786"/>
                  </a:moveTo>
                  <a:lnTo>
                    <a:pt x="181772" y="199786"/>
                  </a:lnTo>
                  <a:lnTo>
                    <a:pt x="210088" y="207190"/>
                  </a:lnTo>
                  <a:lnTo>
                    <a:pt x="233460" y="222518"/>
                  </a:lnTo>
                  <a:lnTo>
                    <a:pt x="250067" y="244090"/>
                  </a:lnTo>
                  <a:lnTo>
                    <a:pt x="258089" y="270224"/>
                  </a:lnTo>
                  <a:lnTo>
                    <a:pt x="217221" y="288233"/>
                  </a:lnTo>
                  <a:lnTo>
                    <a:pt x="173620" y="294237"/>
                  </a:lnTo>
                  <a:lnTo>
                    <a:pt x="266670" y="294237"/>
                  </a:lnTo>
                  <a:lnTo>
                    <a:pt x="296074" y="273265"/>
                  </a:lnTo>
                  <a:lnTo>
                    <a:pt x="315776" y="249733"/>
                  </a:lnTo>
                  <a:lnTo>
                    <a:pt x="281678" y="249733"/>
                  </a:lnTo>
                  <a:lnTo>
                    <a:pt x="272702" y="228502"/>
                  </a:lnTo>
                  <a:lnTo>
                    <a:pt x="258783" y="209551"/>
                  </a:lnTo>
                  <a:lnTo>
                    <a:pt x="247627" y="199786"/>
                  </a:lnTo>
                  <a:close/>
                </a:path>
                <a:path w="347344" h="320675">
                  <a:moveTo>
                    <a:pt x="175875" y="75720"/>
                  </a:moveTo>
                  <a:lnTo>
                    <a:pt x="150595" y="79462"/>
                  </a:lnTo>
                  <a:lnTo>
                    <a:pt x="127657" y="92209"/>
                  </a:lnTo>
                  <a:lnTo>
                    <a:pt x="112588" y="111939"/>
                  </a:lnTo>
                  <a:lnTo>
                    <a:pt x="107017" y="134792"/>
                  </a:lnTo>
                  <a:lnTo>
                    <a:pt x="111071" y="158124"/>
                  </a:lnTo>
                  <a:lnTo>
                    <a:pt x="124882" y="179295"/>
                  </a:lnTo>
                  <a:lnTo>
                    <a:pt x="127657" y="181857"/>
                  </a:lnTo>
                  <a:lnTo>
                    <a:pt x="106193" y="193543"/>
                  </a:lnTo>
                  <a:lnTo>
                    <a:pt x="88111" y="209071"/>
                  </a:lnTo>
                  <a:lnTo>
                    <a:pt x="74192" y="227961"/>
                  </a:lnTo>
                  <a:lnTo>
                    <a:pt x="65216" y="249733"/>
                  </a:lnTo>
                  <a:lnTo>
                    <a:pt x="96907" y="249733"/>
                  </a:lnTo>
                  <a:lnTo>
                    <a:pt x="99818" y="240848"/>
                  </a:lnTo>
                  <a:lnTo>
                    <a:pt x="120372" y="217716"/>
                  </a:lnTo>
                  <a:lnTo>
                    <a:pt x="148731" y="203228"/>
                  </a:lnTo>
                  <a:lnTo>
                    <a:pt x="181772" y="199786"/>
                  </a:lnTo>
                  <a:lnTo>
                    <a:pt x="247627" y="199786"/>
                  </a:lnTo>
                  <a:lnTo>
                    <a:pt x="240701" y="193723"/>
                  </a:lnTo>
                  <a:lnTo>
                    <a:pt x="219237" y="181857"/>
                  </a:lnTo>
                  <a:lnTo>
                    <a:pt x="225105" y="174173"/>
                  </a:lnTo>
                  <a:lnTo>
                    <a:pt x="173447" y="174173"/>
                  </a:lnTo>
                  <a:lnTo>
                    <a:pt x="158595" y="171271"/>
                  </a:lnTo>
                  <a:lnTo>
                    <a:pt x="146216" y="163447"/>
                  </a:lnTo>
                  <a:lnTo>
                    <a:pt x="137738" y="152021"/>
                  </a:lnTo>
                  <a:lnTo>
                    <a:pt x="134595" y="138313"/>
                  </a:lnTo>
                  <a:lnTo>
                    <a:pt x="137543" y="124606"/>
                  </a:lnTo>
                  <a:lnTo>
                    <a:pt x="145695" y="113180"/>
                  </a:lnTo>
                  <a:lnTo>
                    <a:pt x="158010" y="105356"/>
                  </a:lnTo>
                  <a:lnTo>
                    <a:pt x="173447" y="102454"/>
                  </a:lnTo>
                  <a:lnTo>
                    <a:pt x="227025" y="102454"/>
                  </a:lnTo>
                  <a:lnTo>
                    <a:pt x="222012" y="94770"/>
                  </a:lnTo>
                  <a:lnTo>
                    <a:pt x="200635" y="80863"/>
                  </a:lnTo>
                  <a:lnTo>
                    <a:pt x="175875" y="75720"/>
                  </a:lnTo>
                  <a:close/>
                </a:path>
                <a:path w="347344" h="320675">
                  <a:moveTo>
                    <a:pt x="266638" y="25910"/>
                  </a:moveTo>
                  <a:lnTo>
                    <a:pt x="157406" y="25910"/>
                  </a:lnTo>
                  <a:lnTo>
                    <a:pt x="201809" y="27826"/>
                  </a:lnTo>
                  <a:lnTo>
                    <a:pt x="243880" y="42283"/>
                  </a:lnTo>
                  <a:lnTo>
                    <a:pt x="280290" y="69156"/>
                  </a:lnTo>
                  <a:lnTo>
                    <a:pt x="309191" y="111779"/>
                  </a:lnTo>
                  <a:lnTo>
                    <a:pt x="318969" y="159445"/>
                  </a:lnTo>
                  <a:lnTo>
                    <a:pt x="309755" y="207110"/>
                  </a:lnTo>
                  <a:lnTo>
                    <a:pt x="281678" y="249733"/>
                  </a:lnTo>
                  <a:lnTo>
                    <a:pt x="315776" y="249733"/>
                  </a:lnTo>
                  <a:lnTo>
                    <a:pt x="323209" y="240848"/>
                  </a:lnTo>
                  <a:lnTo>
                    <a:pt x="340695" y="202626"/>
                  </a:lnTo>
                  <a:lnTo>
                    <a:pt x="346894" y="160085"/>
                  </a:lnTo>
                  <a:lnTo>
                    <a:pt x="340695" y="117544"/>
                  </a:lnTo>
                  <a:lnTo>
                    <a:pt x="323203" y="79307"/>
                  </a:lnTo>
                  <a:lnTo>
                    <a:pt x="296074" y="46905"/>
                  </a:lnTo>
                  <a:lnTo>
                    <a:pt x="266638" y="25910"/>
                  </a:lnTo>
                  <a:close/>
                </a:path>
                <a:path w="347344" h="320675">
                  <a:moveTo>
                    <a:pt x="227025" y="102454"/>
                  </a:moveTo>
                  <a:lnTo>
                    <a:pt x="173447" y="102454"/>
                  </a:lnTo>
                  <a:lnTo>
                    <a:pt x="188298" y="105176"/>
                  </a:lnTo>
                  <a:lnTo>
                    <a:pt x="200678" y="112700"/>
                  </a:lnTo>
                  <a:lnTo>
                    <a:pt x="209155" y="124066"/>
                  </a:lnTo>
                  <a:lnTo>
                    <a:pt x="212299" y="138313"/>
                  </a:lnTo>
                  <a:lnTo>
                    <a:pt x="209350" y="152021"/>
                  </a:lnTo>
                  <a:lnTo>
                    <a:pt x="201198" y="163447"/>
                  </a:lnTo>
                  <a:lnTo>
                    <a:pt x="188884" y="171271"/>
                  </a:lnTo>
                  <a:lnTo>
                    <a:pt x="173447" y="174173"/>
                  </a:lnTo>
                  <a:lnTo>
                    <a:pt x="225105" y="174173"/>
                  </a:lnTo>
                  <a:lnTo>
                    <a:pt x="234305" y="162126"/>
                  </a:lnTo>
                  <a:lnTo>
                    <a:pt x="239877" y="139274"/>
                  </a:lnTo>
                  <a:lnTo>
                    <a:pt x="235823" y="115941"/>
                  </a:lnTo>
                  <a:lnTo>
                    <a:pt x="227025" y="10245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6" name="object 29">
              <a:extLst>
                <a:ext uri="{FF2B5EF4-FFF2-40B4-BE49-F238E27FC236}">
                  <a16:creationId xmlns:a16="http://schemas.microsoft.com/office/drawing/2014/main" id="{7762121C-14EC-463B-8535-A9E0C6982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658" y="4248532"/>
              <a:ext cx="106843" cy="14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ject 30">
              <a:extLst>
                <a:ext uri="{FF2B5EF4-FFF2-40B4-BE49-F238E27FC236}">
                  <a16:creationId xmlns:a16="http://schemas.microsoft.com/office/drawing/2014/main" id="{BED2C1C4-D3B0-4BE8-B622-D7FF3544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95" y="3856646"/>
              <a:ext cx="694055" cy="871219"/>
            </a:xfrm>
            <a:custGeom>
              <a:avLst/>
              <a:gdLst>
                <a:gd name="T0" fmla="*/ 402756 w 694054"/>
                <a:gd name="T1" fmla="*/ 102781 h 871220"/>
                <a:gd name="T2" fmla="*/ 349683 w 694054"/>
                <a:gd name="T3" fmla="*/ 318897 h 871220"/>
                <a:gd name="T4" fmla="*/ 324688 w 694054"/>
                <a:gd name="T5" fmla="*/ 338099 h 871220"/>
                <a:gd name="T6" fmla="*/ 147040 w 694054"/>
                <a:gd name="T7" fmla="*/ 359613 h 871220"/>
                <a:gd name="T8" fmla="*/ 143090 w 694054"/>
                <a:gd name="T9" fmla="*/ 268782 h 871220"/>
                <a:gd name="T10" fmla="*/ 292773 w 694054"/>
                <a:gd name="T11" fmla="*/ 274066 h 871220"/>
                <a:gd name="T12" fmla="*/ 320014 w 694054"/>
                <a:gd name="T13" fmla="*/ 262064 h 871220"/>
                <a:gd name="T14" fmla="*/ 274485 w 694054"/>
                <a:gd name="T15" fmla="*/ 218998 h 871220"/>
                <a:gd name="T16" fmla="*/ 277520 w 694054"/>
                <a:gd name="T17" fmla="*/ 124231 h 871220"/>
                <a:gd name="T18" fmla="*/ 263664 w 694054"/>
                <a:gd name="T19" fmla="*/ 189280 h 871220"/>
                <a:gd name="T20" fmla="*/ 194538 w 694054"/>
                <a:gd name="T21" fmla="*/ 215176 h 871220"/>
                <a:gd name="T22" fmla="*/ 166484 w 694054"/>
                <a:gd name="T23" fmla="*/ 151384 h 871220"/>
                <a:gd name="T24" fmla="*/ 235610 w 694054"/>
                <a:gd name="T25" fmla="*/ 125488 h 871220"/>
                <a:gd name="T26" fmla="*/ 267804 w 694054"/>
                <a:gd name="T27" fmla="*/ 116789 h 871220"/>
                <a:gd name="T28" fmla="*/ 165125 w 694054"/>
                <a:gd name="T29" fmla="*/ 113982 h 871220"/>
                <a:gd name="T30" fmla="*/ 152628 w 694054"/>
                <a:gd name="T31" fmla="*/ 217716 h 871220"/>
                <a:gd name="T32" fmla="*/ 133946 w 694054"/>
                <a:gd name="T33" fmla="*/ 242887 h 871220"/>
                <a:gd name="T34" fmla="*/ 50533 w 694054"/>
                <a:gd name="T35" fmla="*/ 281825 h 871220"/>
                <a:gd name="T36" fmla="*/ 53301 w 694054"/>
                <a:gd name="T37" fmla="*/ 110807 h 871220"/>
                <a:gd name="T38" fmla="*/ 218198 w 694054"/>
                <a:gd name="T39" fmla="*/ 25298 h 871220"/>
                <a:gd name="T40" fmla="*/ 379172 w 694054"/>
                <a:gd name="T41" fmla="*/ 114452 h 871220"/>
                <a:gd name="T42" fmla="*/ 383084 w 694054"/>
                <a:gd name="T43" fmla="*/ 74142 h 871220"/>
                <a:gd name="T44" fmla="*/ 264566 w 694054"/>
                <a:gd name="T45" fmla="*/ 5219 h 871220"/>
                <a:gd name="T46" fmla="*/ 80327 w 694054"/>
                <a:gd name="T47" fmla="*/ 43446 h 871220"/>
                <a:gd name="T48" fmla="*/ 0 w 694054"/>
                <a:gd name="T49" fmla="*/ 198513 h 871220"/>
                <a:gd name="T50" fmla="*/ 80327 w 694054"/>
                <a:gd name="T51" fmla="*/ 353568 h 871220"/>
                <a:gd name="T52" fmla="*/ 264566 w 694054"/>
                <a:gd name="T53" fmla="*/ 391795 h 871220"/>
                <a:gd name="T54" fmla="*/ 383084 w 694054"/>
                <a:gd name="T55" fmla="*/ 322872 h 871220"/>
                <a:gd name="T56" fmla="*/ 430163 w 694054"/>
                <a:gd name="T57" fmla="*/ 198513 h 871220"/>
                <a:gd name="T58" fmla="*/ 665875 w 694054"/>
                <a:gd name="T59" fmla="*/ 624927 h 871220"/>
                <a:gd name="T60" fmla="*/ 619608 w 694054"/>
                <a:gd name="T61" fmla="*/ 779181 h 871220"/>
                <a:gd name="T62" fmla="*/ 564135 w 694054"/>
                <a:gd name="T63" fmla="*/ 838922 h 871220"/>
                <a:gd name="T64" fmla="*/ 443815 w 694054"/>
                <a:gd name="T65" fmla="*/ 800416 h 871220"/>
                <a:gd name="T66" fmla="*/ 528676 w 694054"/>
                <a:gd name="T67" fmla="*/ 750467 h 871220"/>
                <a:gd name="T68" fmla="*/ 605003 w 694054"/>
                <a:gd name="T69" fmla="*/ 820901 h 871220"/>
                <a:gd name="T70" fmla="*/ 566141 w 694054"/>
                <a:gd name="T71" fmla="*/ 732534 h 871220"/>
                <a:gd name="T72" fmla="*/ 582728 w 694054"/>
                <a:gd name="T73" fmla="*/ 666621 h 871220"/>
                <a:gd name="T74" fmla="*/ 559207 w 694054"/>
                <a:gd name="T75" fmla="*/ 688999 h 871220"/>
                <a:gd name="T76" fmla="*/ 520358 w 694054"/>
                <a:gd name="T77" fmla="*/ 724851 h 871220"/>
                <a:gd name="T78" fmla="*/ 481509 w 694054"/>
                <a:gd name="T79" fmla="*/ 688999 h 871220"/>
                <a:gd name="T80" fmla="*/ 520358 w 694054"/>
                <a:gd name="T81" fmla="*/ 653134 h 871220"/>
                <a:gd name="T82" fmla="*/ 559207 w 694054"/>
                <a:gd name="T83" fmla="*/ 688999 h 871220"/>
                <a:gd name="T84" fmla="*/ 497498 w 694054"/>
                <a:gd name="T85" fmla="*/ 630147 h 871220"/>
                <a:gd name="T86" fmla="*/ 457785 w 694054"/>
                <a:gd name="T87" fmla="*/ 708811 h 871220"/>
                <a:gd name="T88" fmla="*/ 435014 w 694054"/>
                <a:gd name="T89" fmla="*/ 759750 h 871220"/>
                <a:gd name="T90" fmla="*/ 374981 w 694054"/>
                <a:gd name="T91" fmla="*/ 724292 h 871220"/>
                <a:gd name="T92" fmla="*/ 460909 w 694054"/>
                <a:gd name="T93" fmla="*/ 587335 h 871220"/>
                <a:gd name="T94" fmla="*/ 627203 w 694054"/>
                <a:gd name="T95" fmla="*/ 619834 h 871220"/>
                <a:gd name="T96" fmla="*/ 613551 w 694054"/>
                <a:gd name="T97" fmla="*/ 576591 h 871220"/>
                <a:gd name="T98" fmla="*/ 432830 w 694054"/>
                <a:gd name="T99" fmla="*/ 572552 h 871220"/>
                <a:gd name="T100" fmla="*/ 346900 w 694054"/>
                <a:gd name="T101" fmla="*/ 710766 h 871220"/>
                <a:gd name="T102" fmla="*/ 432830 w 694054"/>
                <a:gd name="T103" fmla="*/ 848981 h 871220"/>
                <a:gd name="T104" fmla="*/ 607874 w 694054"/>
                <a:gd name="T105" fmla="*/ 848981 h 871220"/>
                <a:gd name="T106" fmla="*/ 693802 w 694054"/>
                <a:gd name="T107" fmla="*/ 710766 h 87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054"/>
                <a:gd name="T163" fmla="*/ 0 h 871220"/>
                <a:gd name="T164" fmla="*/ 694054 w 694054"/>
                <a:gd name="T165" fmla="*/ 871220 h 871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054" h="871220">
                  <a:moveTo>
                    <a:pt x="430149" y="198513"/>
                  </a:moveTo>
                  <a:lnTo>
                    <a:pt x="424497" y="152831"/>
                  </a:lnTo>
                  <a:lnTo>
                    <a:pt x="408381" y="110985"/>
                  </a:lnTo>
                  <a:lnTo>
                    <a:pt x="402742" y="102781"/>
                  </a:lnTo>
                  <a:lnTo>
                    <a:pt x="402742" y="198513"/>
                  </a:lnTo>
                  <a:lnTo>
                    <a:pt x="396849" y="241668"/>
                  </a:lnTo>
                  <a:lnTo>
                    <a:pt x="379158" y="282562"/>
                  </a:lnTo>
                  <a:lnTo>
                    <a:pt x="349669" y="318897"/>
                  </a:lnTo>
                  <a:lnTo>
                    <a:pt x="349669" y="316331"/>
                  </a:lnTo>
                  <a:lnTo>
                    <a:pt x="338416" y="287210"/>
                  </a:lnTo>
                  <a:lnTo>
                    <a:pt x="324688" y="268452"/>
                  </a:lnTo>
                  <a:lnTo>
                    <a:pt x="324688" y="338099"/>
                  </a:lnTo>
                  <a:lnTo>
                    <a:pt x="283108" y="359613"/>
                  </a:lnTo>
                  <a:lnTo>
                    <a:pt x="238125" y="370370"/>
                  </a:lnTo>
                  <a:lnTo>
                    <a:pt x="192024" y="370370"/>
                  </a:lnTo>
                  <a:lnTo>
                    <a:pt x="147040" y="359613"/>
                  </a:lnTo>
                  <a:lnTo>
                    <a:pt x="105460" y="338099"/>
                  </a:lnTo>
                  <a:lnTo>
                    <a:pt x="111175" y="318897"/>
                  </a:lnTo>
                  <a:lnTo>
                    <a:pt x="117055" y="299186"/>
                  </a:lnTo>
                  <a:lnTo>
                    <a:pt x="143090" y="268782"/>
                  </a:lnTo>
                  <a:lnTo>
                    <a:pt x="179793" y="249669"/>
                  </a:lnTo>
                  <a:lnTo>
                    <a:pt x="223405" y="244614"/>
                  </a:lnTo>
                  <a:lnTo>
                    <a:pt x="261467" y="253822"/>
                  </a:lnTo>
                  <a:lnTo>
                    <a:pt x="292773" y="274066"/>
                  </a:lnTo>
                  <a:lnTo>
                    <a:pt x="314718" y="302958"/>
                  </a:lnTo>
                  <a:lnTo>
                    <a:pt x="324688" y="338099"/>
                  </a:lnTo>
                  <a:lnTo>
                    <a:pt x="324688" y="268452"/>
                  </a:lnTo>
                  <a:lnTo>
                    <a:pt x="320014" y="262064"/>
                  </a:lnTo>
                  <a:lnTo>
                    <a:pt x="298843" y="244614"/>
                  </a:lnTo>
                  <a:lnTo>
                    <a:pt x="295617" y="241947"/>
                  </a:lnTo>
                  <a:lnTo>
                    <a:pt x="266420" y="227965"/>
                  </a:lnTo>
                  <a:lnTo>
                    <a:pt x="274485" y="218998"/>
                  </a:lnTo>
                  <a:lnTo>
                    <a:pt x="286689" y="205447"/>
                  </a:lnTo>
                  <a:lnTo>
                    <a:pt x="295376" y="178498"/>
                  </a:lnTo>
                  <a:lnTo>
                    <a:pt x="292366" y="150342"/>
                  </a:lnTo>
                  <a:lnTo>
                    <a:pt x="277520" y="124231"/>
                  </a:lnTo>
                  <a:lnTo>
                    <a:pt x="274180" y="121666"/>
                  </a:lnTo>
                  <a:lnTo>
                    <a:pt x="267804" y="116789"/>
                  </a:lnTo>
                  <a:lnTo>
                    <a:pt x="267804" y="170332"/>
                  </a:lnTo>
                  <a:lnTo>
                    <a:pt x="263664" y="189280"/>
                  </a:lnTo>
                  <a:lnTo>
                    <a:pt x="252361" y="204749"/>
                  </a:lnTo>
                  <a:lnTo>
                    <a:pt x="235610" y="215176"/>
                  </a:lnTo>
                  <a:lnTo>
                    <a:pt x="215074" y="218998"/>
                  </a:lnTo>
                  <a:lnTo>
                    <a:pt x="194538" y="215176"/>
                  </a:lnTo>
                  <a:lnTo>
                    <a:pt x="177787" y="204749"/>
                  </a:lnTo>
                  <a:lnTo>
                    <a:pt x="166484" y="189280"/>
                  </a:lnTo>
                  <a:lnTo>
                    <a:pt x="162344" y="170332"/>
                  </a:lnTo>
                  <a:lnTo>
                    <a:pt x="166484" y="151384"/>
                  </a:lnTo>
                  <a:lnTo>
                    <a:pt x="177787" y="135915"/>
                  </a:lnTo>
                  <a:lnTo>
                    <a:pt x="194538" y="125488"/>
                  </a:lnTo>
                  <a:lnTo>
                    <a:pt x="215074" y="121666"/>
                  </a:lnTo>
                  <a:lnTo>
                    <a:pt x="235610" y="125488"/>
                  </a:lnTo>
                  <a:lnTo>
                    <a:pt x="252361" y="135915"/>
                  </a:lnTo>
                  <a:lnTo>
                    <a:pt x="263664" y="151384"/>
                  </a:lnTo>
                  <a:lnTo>
                    <a:pt x="267804" y="170332"/>
                  </a:lnTo>
                  <a:lnTo>
                    <a:pt x="267804" y="116789"/>
                  </a:lnTo>
                  <a:lnTo>
                    <a:pt x="253123" y="105524"/>
                  </a:lnTo>
                  <a:lnTo>
                    <a:pt x="223926" y="97497"/>
                  </a:lnTo>
                  <a:lnTo>
                    <a:pt x="193421" y="100279"/>
                  </a:lnTo>
                  <a:lnTo>
                    <a:pt x="165125" y="113982"/>
                  </a:lnTo>
                  <a:lnTo>
                    <a:pt x="144627" y="136499"/>
                  </a:lnTo>
                  <a:lnTo>
                    <a:pt x="135458" y="163449"/>
                  </a:lnTo>
                  <a:lnTo>
                    <a:pt x="137998" y="191604"/>
                  </a:lnTo>
                  <a:lnTo>
                    <a:pt x="152628" y="217716"/>
                  </a:lnTo>
                  <a:lnTo>
                    <a:pt x="155409" y="221564"/>
                  </a:lnTo>
                  <a:lnTo>
                    <a:pt x="159575" y="225399"/>
                  </a:lnTo>
                  <a:lnTo>
                    <a:pt x="163728" y="227965"/>
                  </a:lnTo>
                  <a:lnTo>
                    <a:pt x="133946" y="242887"/>
                  </a:lnTo>
                  <a:lnTo>
                    <a:pt x="109613" y="263817"/>
                  </a:lnTo>
                  <a:lnTo>
                    <a:pt x="91541" y="289560"/>
                  </a:lnTo>
                  <a:lnTo>
                    <a:pt x="80479" y="318897"/>
                  </a:lnTo>
                  <a:lnTo>
                    <a:pt x="50533" y="281825"/>
                  </a:lnTo>
                  <a:lnTo>
                    <a:pt x="32842" y="240106"/>
                  </a:lnTo>
                  <a:lnTo>
                    <a:pt x="27406" y="196100"/>
                  </a:lnTo>
                  <a:lnTo>
                    <a:pt x="34226" y="152209"/>
                  </a:lnTo>
                  <a:lnTo>
                    <a:pt x="53301" y="110807"/>
                  </a:lnTo>
                  <a:lnTo>
                    <a:pt x="84645" y="74282"/>
                  </a:lnTo>
                  <a:lnTo>
                    <a:pt x="125285" y="46634"/>
                  </a:lnTo>
                  <a:lnTo>
                    <a:pt x="170624" y="30314"/>
                  </a:lnTo>
                  <a:lnTo>
                    <a:pt x="218198" y="25298"/>
                  </a:lnTo>
                  <a:lnTo>
                    <a:pt x="265544" y="31597"/>
                  </a:lnTo>
                  <a:lnTo>
                    <a:pt x="310184" y="49199"/>
                  </a:lnTo>
                  <a:lnTo>
                    <a:pt x="349669" y="78117"/>
                  </a:lnTo>
                  <a:lnTo>
                    <a:pt x="379158" y="114452"/>
                  </a:lnTo>
                  <a:lnTo>
                    <a:pt x="396849" y="155346"/>
                  </a:lnTo>
                  <a:lnTo>
                    <a:pt x="402742" y="198513"/>
                  </a:lnTo>
                  <a:lnTo>
                    <a:pt x="402742" y="102781"/>
                  </a:lnTo>
                  <a:lnTo>
                    <a:pt x="383070" y="74142"/>
                  </a:lnTo>
                  <a:lnTo>
                    <a:pt x="349821" y="43446"/>
                  </a:lnTo>
                  <a:lnTo>
                    <a:pt x="318795" y="25298"/>
                  </a:lnTo>
                  <a:lnTo>
                    <a:pt x="309905" y="20091"/>
                  </a:lnTo>
                  <a:lnTo>
                    <a:pt x="264566" y="5219"/>
                  </a:lnTo>
                  <a:lnTo>
                    <a:pt x="215074" y="0"/>
                  </a:lnTo>
                  <a:lnTo>
                    <a:pt x="165582" y="5219"/>
                  </a:lnTo>
                  <a:lnTo>
                    <a:pt x="120256" y="20091"/>
                  </a:lnTo>
                  <a:lnTo>
                    <a:pt x="80327" y="43446"/>
                  </a:lnTo>
                  <a:lnTo>
                    <a:pt x="47078" y="74142"/>
                  </a:lnTo>
                  <a:lnTo>
                    <a:pt x="21767" y="110985"/>
                  </a:lnTo>
                  <a:lnTo>
                    <a:pt x="5651" y="152831"/>
                  </a:lnTo>
                  <a:lnTo>
                    <a:pt x="0" y="198513"/>
                  </a:lnTo>
                  <a:lnTo>
                    <a:pt x="5651" y="244182"/>
                  </a:lnTo>
                  <a:lnTo>
                    <a:pt x="21767" y="286029"/>
                  </a:lnTo>
                  <a:lnTo>
                    <a:pt x="47078" y="322872"/>
                  </a:lnTo>
                  <a:lnTo>
                    <a:pt x="80327" y="353568"/>
                  </a:lnTo>
                  <a:lnTo>
                    <a:pt x="120256" y="376923"/>
                  </a:lnTo>
                  <a:lnTo>
                    <a:pt x="165582" y="391795"/>
                  </a:lnTo>
                  <a:lnTo>
                    <a:pt x="215074" y="397014"/>
                  </a:lnTo>
                  <a:lnTo>
                    <a:pt x="264566" y="391795"/>
                  </a:lnTo>
                  <a:lnTo>
                    <a:pt x="309905" y="376923"/>
                  </a:lnTo>
                  <a:lnTo>
                    <a:pt x="321094" y="370370"/>
                  </a:lnTo>
                  <a:lnTo>
                    <a:pt x="349821" y="353568"/>
                  </a:lnTo>
                  <a:lnTo>
                    <a:pt x="383070" y="322872"/>
                  </a:lnTo>
                  <a:lnTo>
                    <a:pt x="385813" y="318897"/>
                  </a:lnTo>
                  <a:lnTo>
                    <a:pt x="408381" y="286029"/>
                  </a:lnTo>
                  <a:lnTo>
                    <a:pt x="424497" y="244182"/>
                  </a:lnTo>
                  <a:lnTo>
                    <a:pt x="430149" y="198513"/>
                  </a:lnTo>
                  <a:close/>
                </a:path>
                <a:path w="694054" h="871220">
                  <a:moveTo>
                    <a:pt x="693788" y="710780"/>
                  </a:moveTo>
                  <a:lnTo>
                    <a:pt x="687590" y="668235"/>
                  </a:lnTo>
                  <a:lnTo>
                    <a:pt x="670102" y="630008"/>
                  </a:lnTo>
                  <a:lnTo>
                    <a:pt x="665861" y="624941"/>
                  </a:lnTo>
                  <a:lnTo>
                    <a:pt x="665861" y="710145"/>
                  </a:lnTo>
                  <a:lnTo>
                    <a:pt x="656653" y="757809"/>
                  </a:lnTo>
                  <a:lnTo>
                    <a:pt x="628573" y="800430"/>
                  </a:lnTo>
                  <a:lnTo>
                    <a:pt x="619594" y="779195"/>
                  </a:lnTo>
                  <a:lnTo>
                    <a:pt x="605675" y="760247"/>
                  </a:lnTo>
                  <a:lnTo>
                    <a:pt x="604989" y="759650"/>
                  </a:lnTo>
                  <a:lnTo>
                    <a:pt x="604989" y="820915"/>
                  </a:lnTo>
                  <a:lnTo>
                    <a:pt x="564121" y="838936"/>
                  </a:lnTo>
                  <a:lnTo>
                    <a:pt x="520509" y="844931"/>
                  </a:lnTo>
                  <a:lnTo>
                    <a:pt x="477177" y="838936"/>
                  </a:lnTo>
                  <a:lnTo>
                    <a:pt x="437083" y="820915"/>
                  </a:lnTo>
                  <a:lnTo>
                    <a:pt x="443801" y="800430"/>
                  </a:lnTo>
                  <a:lnTo>
                    <a:pt x="446709" y="791540"/>
                  </a:lnTo>
                  <a:lnTo>
                    <a:pt x="467271" y="768413"/>
                  </a:lnTo>
                  <a:lnTo>
                    <a:pt x="495630" y="753922"/>
                  </a:lnTo>
                  <a:lnTo>
                    <a:pt x="528662" y="750481"/>
                  </a:lnTo>
                  <a:lnTo>
                    <a:pt x="556983" y="757885"/>
                  </a:lnTo>
                  <a:lnTo>
                    <a:pt x="580351" y="773214"/>
                  </a:lnTo>
                  <a:lnTo>
                    <a:pt x="596963" y="794791"/>
                  </a:lnTo>
                  <a:lnTo>
                    <a:pt x="604989" y="820915"/>
                  </a:lnTo>
                  <a:lnTo>
                    <a:pt x="604989" y="759650"/>
                  </a:lnTo>
                  <a:lnTo>
                    <a:pt x="594525" y="750481"/>
                  </a:lnTo>
                  <a:lnTo>
                    <a:pt x="587590" y="744423"/>
                  </a:lnTo>
                  <a:lnTo>
                    <a:pt x="566127" y="732548"/>
                  </a:lnTo>
                  <a:lnTo>
                    <a:pt x="571995" y="724865"/>
                  </a:lnTo>
                  <a:lnTo>
                    <a:pt x="581202" y="712825"/>
                  </a:lnTo>
                  <a:lnTo>
                    <a:pt x="586778" y="689965"/>
                  </a:lnTo>
                  <a:lnTo>
                    <a:pt x="582714" y="666635"/>
                  </a:lnTo>
                  <a:lnTo>
                    <a:pt x="573925" y="653148"/>
                  </a:lnTo>
                  <a:lnTo>
                    <a:pt x="568909" y="645464"/>
                  </a:lnTo>
                  <a:lnTo>
                    <a:pt x="559193" y="639152"/>
                  </a:lnTo>
                  <a:lnTo>
                    <a:pt x="559193" y="689013"/>
                  </a:lnTo>
                  <a:lnTo>
                    <a:pt x="556247" y="702716"/>
                  </a:lnTo>
                  <a:lnTo>
                    <a:pt x="548093" y="714146"/>
                  </a:lnTo>
                  <a:lnTo>
                    <a:pt x="535774" y="721969"/>
                  </a:lnTo>
                  <a:lnTo>
                    <a:pt x="520344" y="724865"/>
                  </a:lnTo>
                  <a:lnTo>
                    <a:pt x="505485" y="721969"/>
                  </a:lnTo>
                  <a:lnTo>
                    <a:pt x="493115" y="714146"/>
                  </a:lnTo>
                  <a:lnTo>
                    <a:pt x="484632" y="702716"/>
                  </a:lnTo>
                  <a:lnTo>
                    <a:pt x="481495" y="689013"/>
                  </a:lnTo>
                  <a:lnTo>
                    <a:pt x="484441" y="675297"/>
                  </a:lnTo>
                  <a:lnTo>
                    <a:pt x="492594" y="663879"/>
                  </a:lnTo>
                  <a:lnTo>
                    <a:pt x="504901" y="656056"/>
                  </a:lnTo>
                  <a:lnTo>
                    <a:pt x="520344" y="653148"/>
                  </a:lnTo>
                  <a:lnTo>
                    <a:pt x="535190" y="655878"/>
                  </a:lnTo>
                  <a:lnTo>
                    <a:pt x="547573" y="663397"/>
                  </a:lnTo>
                  <a:lnTo>
                    <a:pt x="556056" y="674763"/>
                  </a:lnTo>
                  <a:lnTo>
                    <a:pt x="559193" y="689013"/>
                  </a:lnTo>
                  <a:lnTo>
                    <a:pt x="559193" y="639152"/>
                  </a:lnTo>
                  <a:lnTo>
                    <a:pt x="547535" y="631558"/>
                  </a:lnTo>
                  <a:lnTo>
                    <a:pt x="522770" y="626414"/>
                  </a:lnTo>
                  <a:lnTo>
                    <a:pt x="497484" y="630161"/>
                  </a:lnTo>
                  <a:lnTo>
                    <a:pt x="474548" y="642899"/>
                  </a:lnTo>
                  <a:lnTo>
                    <a:pt x="458901" y="662635"/>
                  </a:lnTo>
                  <a:lnTo>
                    <a:pt x="453390" y="685482"/>
                  </a:lnTo>
                  <a:lnTo>
                    <a:pt x="457771" y="708825"/>
                  </a:lnTo>
                  <a:lnTo>
                    <a:pt x="471779" y="729996"/>
                  </a:lnTo>
                  <a:lnTo>
                    <a:pt x="474548" y="732548"/>
                  </a:lnTo>
                  <a:lnTo>
                    <a:pt x="453085" y="744245"/>
                  </a:lnTo>
                  <a:lnTo>
                    <a:pt x="435000" y="759764"/>
                  </a:lnTo>
                  <a:lnTo>
                    <a:pt x="421081" y="778662"/>
                  </a:lnTo>
                  <a:lnTo>
                    <a:pt x="412115" y="800430"/>
                  </a:lnTo>
                  <a:lnTo>
                    <a:pt x="386613" y="764362"/>
                  </a:lnTo>
                  <a:lnTo>
                    <a:pt x="374967" y="724306"/>
                  </a:lnTo>
                  <a:lnTo>
                    <a:pt x="377050" y="683323"/>
                  </a:lnTo>
                  <a:lnTo>
                    <a:pt x="392709" y="644499"/>
                  </a:lnTo>
                  <a:lnTo>
                    <a:pt x="421830" y="610882"/>
                  </a:lnTo>
                  <a:lnTo>
                    <a:pt x="460895" y="587349"/>
                  </a:lnTo>
                  <a:lnTo>
                    <a:pt x="504304" y="576605"/>
                  </a:lnTo>
                  <a:lnTo>
                    <a:pt x="548703" y="578523"/>
                  </a:lnTo>
                  <a:lnTo>
                    <a:pt x="590778" y="592975"/>
                  </a:lnTo>
                  <a:lnTo>
                    <a:pt x="627189" y="619848"/>
                  </a:lnTo>
                  <a:lnTo>
                    <a:pt x="656082" y="662470"/>
                  </a:lnTo>
                  <a:lnTo>
                    <a:pt x="665861" y="710145"/>
                  </a:lnTo>
                  <a:lnTo>
                    <a:pt x="665861" y="624941"/>
                  </a:lnTo>
                  <a:lnTo>
                    <a:pt x="613537" y="576605"/>
                  </a:lnTo>
                  <a:lnTo>
                    <a:pt x="566432" y="556412"/>
                  </a:lnTo>
                  <a:lnTo>
                    <a:pt x="520344" y="550697"/>
                  </a:lnTo>
                  <a:lnTo>
                    <a:pt x="474256" y="556412"/>
                  </a:lnTo>
                  <a:lnTo>
                    <a:pt x="432816" y="572566"/>
                  </a:lnTo>
                  <a:lnTo>
                    <a:pt x="397713" y="597598"/>
                  </a:lnTo>
                  <a:lnTo>
                    <a:pt x="370586" y="630008"/>
                  </a:lnTo>
                  <a:lnTo>
                    <a:pt x="353098" y="668235"/>
                  </a:lnTo>
                  <a:lnTo>
                    <a:pt x="346900" y="710780"/>
                  </a:lnTo>
                  <a:lnTo>
                    <a:pt x="353098" y="753325"/>
                  </a:lnTo>
                  <a:lnTo>
                    <a:pt x="370586" y="791565"/>
                  </a:lnTo>
                  <a:lnTo>
                    <a:pt x="397713" y="823963"/>
                  </a:lnTo>
                  <a:lnTo>
                    <a:pt x="432816" y="848995"/>
                  </a:lnTo>
                  <a:lnTo>
                    <a:pt x="474256" y="865149"/>
                  </a:lnTo>
                  <a:lnTo>
                    <a:pt x="520344" y="870864"/>
                  </a:lnTo>
                  <a:lnTo>
                    <a:pt x="566432" y="865149"/>
                  </a:lnTo>
                  <a:lnTo>
                    <a:pt x="607860" y="848995"/>
                  </a:lnTo>
                  <a:lnTo>
                    <a:pt x="642975" y="823963"/>
                  </a:lnTo>
                  <a:lnTo>
                    <a:pt x="670102" y="791540"/>
                  </a:lnTo>
                  <a:lnTo>
                    <a:pt x="687590" y="753325"/>
                  </a:lnTo>
                  <a:lnTo>
                    <a:pt x="693788" y="71078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D77CE08-2F45-4097-A490-68EADB1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70" y="100746"/>
            <a:ext cx="1995255" cy="131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3" descr="https://3.bp.blogspot.com/-75aNb1enxLE/W4GIBUzJGhI/AAAAAAAAiBg/gzqINUtNopwchMu3EKrrfmKJ2ornTPa8QCLcBGAs/s1600/vb.jpg">
            <a:extLst>
              <a:ext uri="{FF2B5EF4-FFF2-40B4-BE49-F238E27FC236}">
                <a16:creationId xmlns:a16="http://schemas.microsoft.com/office/drawing/2014/main" id="{ADE3BE39-DAEF-4382-9474-E81DBE58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Прямоугольник 4">
            <a:extLst>
              <a:ext uri="{FF2B5EF4-FFF2-40B4-BE49-F238E27FC236}">
                <a16:creationId xmlns:a16="http://schemas.microsoft.com/office/drawing/2014/main" id="{FA7524D9-9CFF-443C-ADEA-ABD0F491A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111" y="928050"/>
            <a:ext cx="71343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«</a:t>
            </a: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Есть две вещи, которые лежат в основе любого успеха.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Первая – правильно понять смысл и цель деятельности.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Вторая – выбрать действия, которые приведут к этой конечной цели».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Аристотель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Grp="1"/>
          </p:cNvSpPr>
          <p:nvPr>
            <p:ph type="subTitle" idx="1"/>
          </p:nvPr>
        </p:nvSpPr>
        <p:spPr>
          <a:xfrm>
            <a:off x="6438900" y="3340100"/>
            <a:ext cx="2705100" cy="500063"/>
          </a:xfrm>
        </p:spPr>
        <p:txBody>
          <a:bodyPr anchorCtr="0"/>
          <a:lstStyle/>
          <a:p>
            <a:pPr algn="just" eaLnBrk="1" hangingPunct="1">
              <a:spcBef>
                <a:spcPts val="500"/>
              </a:spcBef>
            </a:pPr>
            <a:r>
              <a:rPr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(3952</a:t>
            </a:r>
            <a:r>
              <a:rPr lang="en-US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47-82-74</a:t>
            </a:r>
          </a:p>
        </p:txBody>
      </p:sp>
      <p:sp>
        <p:nvSpPr>
          <p:cNvPr id="4" name="Заголовок 1"/>
          <p:cNvSpPr txBox="1"/>
          <p:nvPr/>
        </p:nvSpPr>
        <p:spPr>
          <a:xfrm>
            <a:off x="1357313" y="0"/>
            <a:ext cx="6858000" cy="1398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</a:br>
            <a:r>
              <a:rPr lang="ru-RU" sz="16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Министерство образования Иркутской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«Центр профилактики, реабилитации и коррекции»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endParaRPr lang="ru-RU" sz="16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988" name="AutoShape 2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989" name="AutoShape 4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11"/>
          <p:cNvSpPr/>
          <p:nvPr/>
        </p:nvSpPr>
        <p:spPr>
          <a:xfrm>
            <a:off x="1614488" y="1101725"/>
            <a:ext cx="6002337" cy="914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57000">
                <a:srgbClr val="A3C4FF">
                  <a:alpha val="3000"/>
                </a:srgbClr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НАШИ КОНТАКТЫ</a:t>
            </a:r>
          </a:p>
        </p:txBody>
      </p:sp>
      <p:pic>
        <p:nvPicPr>
          <p:cNvPr id="41993" name="object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2362200"/>
            <a:ext cx="64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object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275013"/>
            <a:ext cx="7143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object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3" y="3222625"/>
            <a:ext cx="10572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4"/>
          <p:cNvSpPr txBox="1">
            <a:spLocks noChangeArrowheads="1"/>
          </p:cNvSpPr>
          <p:nvPr/>
        </p:nvSpPr>
        <p:spPr bwMode="auto">
          <a:xfrm>
            <a:off x="1304925" y="2554288"/>
            <a:ext cx="655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664013, г. Иркутск, ул. П.Красильникова, 54А</a:t>
            </a:r>
          </a:p>
        </p:txBody>
      </p:sp>
      <p:sp>
        <p:nvSpPr>
          <p:cNvPr id="41997" name="Rectangle 4"/>
          <p:cNvSpPr txBox="1">
            <a:spLocks noChangeArrowheads="1"/>
          </p:cNvSpPr>
          <p:nvPr/>
        </p:nvSpPr>
        <p:spPr bwMode="auto">
          <a:xfrm>
            <a:off x="1233488" y="3429000"/>
            <a:ext cx="5715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500"/>
              </a:spcBef>
            </a:pP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cpnn@bk.ru</a:t>
            </a:r>
          </a:p>
          <a:p>
            <a:pPr algn="just" eaLnBrk="1" hangingPunct="1">
              <a:spcBef>
                <a:spcPts val="5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центра: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5562D9"/>
                </a:solidFill>
                <a:latin typeface="Times New Roman" pitchFamily="18" charset="0"/>
                <a:cs typeface="Times New Roman" pitchFamily="18" charset="0"/>
              </a:rPr>
              <a:t>цпрк.образование38.рф  </a:t>
            </a:r>
          </a:p>
        </p:txBody>
      </p:sp>
      <p:sp>
        <p:nvSpPr>
          <p:cNvPr id="41998" name="Rectangle 4"/>
          <p:cNvSpPr txBox="1">
            <a:spLocks noChangeArrowheads="1"/>
          </p:cNvSpPr>
          <p:nvPr/>
        </p:nvSpPr>
        <p:spPr bwMode="auto">
          <a:xfrm>
            <a:off x="1816100" y="4598988"/>
            <a:ext cx="6376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400"/>
              </a:spcBef>
            </a:pPr>
            <a:r>
              <a:rPr lang="ru-RU" alt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600" b="1" dirty="0">
                <a:solidFill>
                  <a:srgbClr val="2C2D2E"/>
                </a:solidFill>
              </a:rPr>
              <a:t> 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  <a:hlinkClick r:id="rId7"/>
              </a:rPr>
              <a:t>http://vk.com/public77316748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группа ГКУ «ЦПРК»</a:t>
            </a:r>
            <a:r>
              <a:rPr lang="en-US" altLang="ru-RU" sz="2000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"/>
              </a:spcBef>
            </a:pPr>
            <a:endParaRPr lang="ru-RU" altLang="ru-RU" sz="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AutoShape 8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0" name="AutoShape 10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1" name="Rectangle 4"/>
          <p:cNvSpPr txBox="1">
            <a:spLocks noChangeArrowheads="1"/>
          </p:cNvSpPr>
          <p:nvPr/>
        </p:nvSpPr>
        <p:spPr bwMode="auto">
          <a:xfrm>
            <a:off x="1233488" y="6188075"/>
            <a:ext cx="7000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lnSpc>
                <a:spcPct val="80000"/>
              </a:lnSpc>
              <a:spcBef>
                <a:spcPts val="300"/>
              </a:spcBef>
            </a:pPr>
            <a:endParaRPr lang="ru-RU" alt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8037B7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</p:txBody>
      </p:sp>
      <p:sp>
        <p:nvSpPr>
          <p:cNvPr id="42002" name="AutoShape 14" descr="https://www.repxpert.ru/medias/2000px-VK.com-logo.svg.png?context=bWFzdGVyfGltYWdlc3w0MjM0MnxpbWFnZS9wbmd8aW1hZ2VzL2hhYi9oNDMvODkxMjYzOTAzMzM3NC5wbmd8OGUxZWY3NzVjNzM5NWY3ODllZDgyYzJkNWQzZWM0ZDE2YTYxNGMyMjdkYjY2ZTFiZjQ4MzcwNDRjYWM5MzVhZ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3" name="TextBox 24"/>
          <p:cNvSpPr txBox="1">
            <a:spLocks noChangeArrowheads="1"/>
          </p:cNvSpPr>
          <p:nvPr/>
        </p:nvSpPr>
        <p:spPr bwMode="auto">
          <a:xfrm>
            <a:off x="1979613" y="5018088"/>
            <a:ext cx="626479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https://vk.com/club212690338</a:t>
            </a:r>
            <a:r>
              <a:rPr lang="ru-RU" altLang="ru-RU" b="1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группа «PROпрофилактику для директоров»   </a:t>
            </a:r>
          </a:p>
        </p:txBody>
      </p:sp>
      <p:pic>
        <p:nvPicPr>
          <p:cNvPr id="42004" name="Picture 9" descr="AAUvwnigLavwOTzfz40TM0utDGdQhfifWFpkVzphCV9m=s900-c-k-c0x00ffffff-no-r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13" y="-15875"/>
            <a:ext cx="1590675" cy="1592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2005" name="Рисунок 1" descr="I:\Общая папка\Логотип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25" y="128588"/>
            <a:ext cx="12858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7"/>
          <p:cNvPicPr>
            <a:picLocks noChangeAspect="1" noChangeArrowheads="1"/>
          </p:cNvPicPr>
          <p:nvPr/>
        </p:nvPicPr>
        <p:blipFill>
          <a:blip r:embed="rId11" cstate="print"/>
          <a:srcRect b="18990"/>
          <a:stretch>
            <a:fillRect/>
          </a:stretch>
        </p:blipFill>
        <p:spPr bwMode="auto">
          <a:xfrm>
            <a:off x="333375" y="5700713"/>
            <a:ext cx="12811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81128"/>
            <a:ext cx="1802777" cy="1115094"/>
          </a:xfrm>
          <a:prstGeom prst="rect">
            <a:avLst/>
          </a:prstGeom>
          <a:gradFill>
            <a:gsLst>
              <a:gs pos="57000">
                <a:srgbClr val="A3C4FF">
                  <a:alpha val="17000"/>
                </a:srgbClr>
              </a:gs>
              <a:gs pos="100000">
                <a:srgbClr val="BFD5FF"/>
              </a:gs>
            </a:gsLst>
            <a:lin ang="16200000" scaled="0"/>
          </a:gradFill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32859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Период человеческого развития, когда человек учится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понимать окружающий мир, тренирует необходимые навыки, усваивает культуру своего общества.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Развитие и социализация ребёнка протекают в определённой культурной среде, связанной с другими сторонами жизни общества. </a:t>
            </a:r>
          </a:p>
        </p:txBody>
      </p:sp>
      <p:pic>
        <p:nvPicPr>
          <p:cNvPr id="74756" name="Picture 4" descr="C:\Users\DichinaN\Desktop\картинки\515202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509120"/>
            <a:ext cx="2162433" cy="1729946"/>
          </a:xfrm>
          <a:prstGeom prst="rect">
            <a:avLst/>
          </a:prstGeom>
          <a:noFill/>
        </p:spPr>
      </p:pic>
      <p:pic>
        <p:nvPicPr>
          <p:cNvPr id="74757" name="Picture 5" descr="C:\Users\DichinaN\Desktop\картинки\ac56458655fc04630c0b500669165c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451298"/>
            <a:ext cx="1810265" cy="1802723"/>
          </a:xfrm>
          <a:prstGeom prst="rect">
            <a:avLst/>
          </a:prstGeom>
          <a:noFill/>
        </p:spPr>
      </p:pic>
      <p:pic>
        <p:nvPicPr>
          <p:cNvPr id="74758" name="Picture 6" descr="C:\Users\DichinaN\Desktop\картинки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713" y="4494058"/>
            <a:ext cx="2288786" cy="1717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8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.depositphotos.com/2866967/3839/i/950/depositphotos_38394761-stock-photo-white-3d-huma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0" y="5039046"/>
            <a:ext cx="2033650" cy="181895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4597971"/>
          </a:xfrm>
          <a:ln>
            <a:solidFill>
              <a:schemeClr val="accent1"/>
            </a:solidFill>
            <a:prstDash val="lgDash"/>
          </a:ln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«Подобно тому, как в одном климате растение может зачахнуть, а в другом пышно расцвести, человек может испытывать внутреннюю удовлетворенность и быть хорошим работником в одном коллективе и совершенно захиреть в другом.»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В.Б. Ольшанский.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психология. М., 1975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33" y="343783"/>
            <a:ext cx="696191" cy="6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66" y="393131"/>
            <a:ext cx="8397505" cy="6480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Тезаурус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74498"/>
            <a:ext cx="8229600" cy="5494862"/>
          </a:xfrm>
          <a:ln>
            <a:solidFill>
              <a:schemeClr val="accent1"/>
            </a:solidFill>
            <a:prstDash val="dash"/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(от лат.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aggressiō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— нападение) — мотивированное деструктивное поведение, противоречащее нормам сосуществования людей, наносящее вред объектам нападения, приносящее физический, моральный ущерб людям или вызывающее у них психологический дискомфорт. 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травля (от англ.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— намеренное агрессивное преследование одного из членов коллектива (особенно коллектива школьников и студентов, но также и педагогических работников) со стороны других членов коллектива.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(от англ.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cyberbullying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– агрессивное, умышленное действие, совершаемое группой лиц или одним лицом с использованием электронных форм контакта, повторяющееся неоднократно и продолжительное во времени, в отношении жертвы, которая не может легко защитить себя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(при свидетелях)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Happy slapping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съемка на сотовый телефон процесса избиения жертвы сверстниками с последующим размещением в сети Интернет.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Сталкинг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груминг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секстинг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формы домогательства, травли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(без свидетелей)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Аутокибербуллинг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агрессивное, умышленное действие, обращенное на себя;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14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sm-news.ru/wp-content/uploads/2019/11/27/ava.jpg">
            <a:extLst>
              <a:ext uri="{FF2B5EF4-FFF2-40B4-BE49-F238E27FC236}">
                <a16:creationId xmlns:a16="http://schemas.microsoft.com/office/drawing/2014/main" id="{DEEE5890-6701-43E7-B0F0-E7AA744B7E5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066" y="770417"/>
            <a:ext cx="1638301" cy="114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низ 11"/>
          <p:cNvSpPr/>
          <p:nvPr/>
        </p:nvSpPr>
        <p:spPr>
          <a:xfrm>
            <a:off x="4282248" y="3042714"/>
            <a:ext cx="484187" cy="83760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5" name="Стрелка вниз 14"/>
          <p:cNvSpPr/>
          <p:nvPr/>
        </p:nvSpPr>
        <p:spPr>
          <a:xfrm>
            <a:off x="958357" y="2788683"/>
            <a:ext cx="484187" cy="85730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3" name="Стрелка вниз 12"/>
          <p:cNvSpPr/>
          <p:nvPr/>
        </p:nvSpPr>
        <p:spPr>
          <a:xfrm>
            <a:off x="7413872" y="3039187"/>
            <a:ext cx="484188" cy="69252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76" y="3696698"/>
            <a:ext cx="2589212" cy="21469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(от англ.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) — это намеренное агрессивное преследование одного из членов коллектива (особенно коллектива школьников и студентов, но также и педагогических работников) со стороны других членов коллектива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3002" y="3731716"/>
            <a:ext cx="2549365" cy="21134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Хейзинг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(от 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 </a:t>
            </a:r>
            <a:r>
              <a:rPr lang="ru-RU" altLang="ru-RU" sz="13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hazing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 — неформальные ритуальные насильственные обряды, исполняемые при вступлении в определенную группу и для дальнейшего поддержания иерархии в этой группе.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1681" y="1835129"/>
            <a:ext cx="7640637" cy="15701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</a:rPr>
              <a:t>Школьная травля  </a:t>
            </a:r>
            <a:r>
              <a:rPr lang="ru-RU" sz="1500" dirty="0">
                <a:latin typeface="Times New Roman" pitchFamily="18" charset="0"/>
              </a:rPr>
              <a:t>– это форма жестокого обращения в образовательной организации (на ее территории, в коллективе) когда физически или психологически сильный индивид или группа получает удовольствие, причиняя физическую или психологическую боль более слабому человеку.</a:t>
            </a:r>
            <a:endParaRPr lang="ru-RU" sz="15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9830" y="3887963"/>
            <a:ext cx="2770496" cy="21134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 err="1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 (от англ.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cyberbullying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) – это  запугивание и травля с использованием цифровых технологий. Он может проходить в социальных сетях, в приложениях для обмена сообщениями, на игровых платформах и в мобильных телефонах.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32EB77C-A57F-43B1-818E-31AF9C3DB94F}"/>
              </a:ext>
            </a:extLst>
          </p:cNvPr>
          <p:cNvSpPr/>
          <p:nvPr/>
        </p:nvSpPr>
        <p:spPr>
          <a:xfrm>
            <a:off x="32375" y="3655033"/>
            <a:ext cx="2589212" cy="2780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Физический 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буллинг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(умышленные толчки, удары, пинки, побои нанесение иных телесных повреждений и другое физическое запугивание).</a:t>
            </a:r>
          </a:p>
          <a:p>
            <a:pPr algn="just"/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Психологический 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буллинг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(клички, насмешки, угрозы, шантаж, неприличные жесты, оскорбительные надписи, бойкот, вымогательство и др.).</a:t>
            </a:r>
          </a:p>
          <a:p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/>
          </a:p>
        </p:txBody>
      </p:sp>
      <p:pic>
        <p:nvPicPr>
          <p:cNvPr id="14" name="Picture 12" descr="https://avatanplus.com/files/resources/original/577bf292b4809155bc2b8d33.png">
            <a:extLst>
              <a:ext uri="{FF2B5EF4-FFF2-40B4-BE49-F238E27FC236}">
                <a16:creationId xmlns:a16="http://schemas.microsoft.com/office/drawing/2014/main" id="{AE0A7384-3E89-41FA-949D-811A0A10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355" y="5816979"/>
            <a:ext cx="1425645" cy="8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id="{75D06642-F6D6-48FD-80E7-90511948A23F}"/>
              </a:ext>
            </a:extLst>
          </p:cNvPr>
          <p:cNvSpPr/>
          <p:nvPr/>
        </p:nvSpPr>
        <p:spPr>
          <a:xfrm>
            <a:off x="3048911" y="3855118"/>
            <a:ext cx="2869554" cy="2179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350" b="1" dirty="0">
                <a:latin typeface="Times New Roman" pitchFamily="18" charset="0"/>
                <a:cs typeface="Times New Roman" pitchFamily="18" charset="0"/>
              </a:rPr>
              <a:t>Отличия </a:t>
            </a:r>
            <a:r>
              <a:rPr lang="ru-RU" altLang="ru-RU" sz="1350" b="1" dirty="0" err="1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altLang="ru-RU" sz="1350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350" b="1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altLang="ru-RU" sz="1350" b="1" dirty="0">
                <a:latin typeface="Times New Roman" pitchFamily="18" charset="0"/>
                <a:cs typeface="Times New Roman" pitchFamily="18" charset="0"/>
              </a:rPr>
              <a:t> обусловлены особенностями Интернет-среды: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анонимность;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возможность фальсификации;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наличие огромной аудитории;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возможность  «достать» жертву в любом месте и в любое время.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900E16D-1499-4AF1-965F-0606B4873F12}"/>
              </a:ext>
            </a:extLst>
          </p:cNvPr>
          <p:cNvSpPr/>
          <p:nvPr/>
        </p:nvSpPr>
        <p:spPr>
          <a:xfrm>
            <a:off x="2806060" y="3855118"/>
            <a:ext cx="3543300" cy="300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Перепалки (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flaming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хейтинг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короткими оскорбительными эмоциональными репликами в Сети.</a:t>
            </a:r>
          </a:p>
          <a:p>
            <a:pPr algn="just"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Нападки (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harassment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постоянные изнурительные атаки, повторяющиеся оскорбительные сообщения.</a:t>
            </a:r>
          </a:p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 (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denigration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размещение оскорбительной и ложной информации.</a:t>
            </a:r>
          </a:p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Самозванство (</a:t>
            </a:r>
            <a:r>
              <a:rPr lang="en-US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mpersonation</a:t>
            </a:r>
            <a:r>
              <a:rPr lang="en-US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перевоплощение в определенное лицо. </a:t>
            </a:r>
          </a:p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</a:t>
            </a:r>
            <a:r>
              <a:rPr lang="en-US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uting&amp;trickery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надувательство, выманивание конфиденциальной информации и ее распространение. </a:t>
            </a:r>
          </a:p>
        </p:txBody>
      </p:sp>
      <p:pic>
        <p:nvPicPr>
          <p:cNvPr id="19" name="Picture 12" descr="https://ds05.infourok.ru/uploads/ex/03c2/0008f0e9-c2a972d9/640/img0.jpg">
            <a:extLst>
              <a:ext uri="{FF2B5EF4-FFF2-40B4-BE49-F238E27FC236}">
                <a16:creationId xmlns:a16="http://schemas.microsoft.com/office/drawing/2014/main" id="{3A2DF4A3-A1AC-4282-BD0F-75332CE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516" t="34375" b="12499"/>
          <a:stretch>
            <a:fillRect/>
          </a:stretch>
        </p:blipFill>
        <p:spPr bwMode="auto">
          <a:xfrm>
            <a:off x="32375" y="803505"/>
            <a:ext cx="1832112" cy="114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1E42A7-33FD-4A96-A746-6BF3A707D530}"/>
              </a:ext>
            </a:extLst>
          </p:cNvPr>
          <p:cNvSpPr txBox="1"/>
          <p:nvPr/>
        </p:nvSpPr>
        <p:spPr>
          <a:xfrm>
            <a:off x="2002338" y="358518"/>
            <a:ext cx="5299800" cy="124649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– (от лат.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aggressiō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— нападение) — мотивированное деструктивное поведение, противоречащее нормам сосуществования людей, наносящее вред объектам нападения, приносящее физический, моральный ущерб людям или вызывающее у них психологический дискомфорт.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lokol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71145"/>
            <a:ext cx="658416" cy="5655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91285"/>
            <a:ext cx="8229600" cy="5678075"/>
          </a:xfrm>
          <a:ln>
            <a:solidFill>
              <a:schemeClr val="accent1"/>
            </a:solidFill>
            <a:prstDash val="lgDash"/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представьте, что данная ситуация происходит с Вами.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«Утром вы приходите на работу в свою школу. В вестибюле видите своих коллег, но никто не здоровается, при виде вас все демонстративно отворачиваются и отодвигаются. Вы проходите, слыша сзади смешки и шепот. В вашем классе сегодня контрольная, и вы заранее пишете условие на доске. А когда начинаете урок и открываете доску, видите, что задание кто-то стер, а вместо него нарисовал неприличную картинку и ваши инициалы. Вы краснеете, хватаете тряпку, ученики смотрят на вас, им и жалко вас, и смешно. Вы хотите заглянуть в свой ежедневник, чтобы восстановить задание – и не можете его найти, его нет на месте. Позже вы находите его в углу туалета, со следами ног на страницах. После уроков вы приходите на педсовет, садитесь. Тут же все сидящие рядом встают и демонстративно отсаживаются подальше. И так каждый день. Однажды вы срываетесь и кричите. Вас вызывают к директору и отчитывают за недопустимое поведение. Вы пытаетесь пожаловаться и слышите в ответ: «Нужно уметь ладить с коллегами!»</a:t>
            </a:r>
          </a:p>
        </p:txBody>
      </p:sp>
    </p:spTree>
    <p:extLst>
      <p:ext uri="{BB962C8B-B14F-4D97-AF65-F5344CB8AC3E}">
        <p14:creationId xmlns:p14="http://schemas.microsoft.com/office/powerpoint/2010/main" val="25945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lokol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7693"/>
            <a:ext cx="682898" cy="67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rgbClr val="0070C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Практикум…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9"/>
            <a:ext cx="6059016" cy="2808311"/>
          </a:xfrm>
          <a:ln>
            <a:solidFill>
              <a:srgbClr val="0070C0"/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ответьте на вопросы.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Char char="¾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Каково будет Ваше самочувствие? 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Char char="¾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Как долго Вы сможете выдержать это? 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Char char="¾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Как скоро у Вас появятся следующие симптомы: неспособность сосредоточиться, нежелание идти в школу, неуверенность в себе, тревожное и депрессивное состояние, болезни и нежелание жить?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357004"/>
            <a:ext cx="8495838" cy="2168340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Для размышления…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Вы – взрослый человек, у которого </a:t>
            </a:r>
            <a:r>
              <a:rPr lang="ru-RU" sz="2100" i="1">
                <a:latin typeface="Times New Roman" pitchFamily="18" charset="0"/>
                <a:cs typeface="Times New Roman" pitchFamily="18" charset="0"/>
              </a:rPr>
              <a:t>есть дом 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и друзья, опыт успехов, устойчивый образ себя.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Вы можете потребовать объяснений, можете написать жалобу, наконец, можете просто уволиться.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Ребенок гораздо беззащитнее... </a:t>
            </a:r>
          </a:p>
        </p:txBody>
      </p:sp>
      <p:grpSp>
        <p:nvGrpSpPr>
          <p:cNvPr id="6" name="object 25">
            <a:extLst>
              <a:ext uri="{FF2B5EF4-FFF2-40B4-BE49-F238E27FC236}">
                <a16:creationId xmlns:a16="http://schemas.microsoft.com/office/drawing/2014/main" id="{94BADDBF-F76B-4D56-A6B6-95192C86D8A7}"/>
              </a:ext>
            </a:extLst>
          </p:cNvPr>
          <p:cNvGrpSpPr>
            <a:grpSpLocks/>
          </p:cNvGrpSpPr>
          <p:nvPr/>
        </p:nvGrpSpPr>
        <p:grpSpPr bwMode="auto">
          <a:xfrm>
            <a:off x="7523469" y="2613995"/>
            <a:ext cx="1507231" cy="1535085"/>
            <a:chOff x="2416937" y="3856642"/>
            <a:chExt cx="943610" cy="871219"/>
          </a:xfrm>
        </p:grpSpPr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C5BC24F6-2E34-48C2-ACF9-7EDA63618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072" y="4561019"/>
              <a:ext cx="169545" cy="26034"/>
            </a:xfrm>
            <a:custGeom>
              <a:avLst/>
              <a:gdLst>
                <a:gd name="T0" fmla="*/ 167911 w 169544"/>
                <a:gd name="T1" fmla="*/ 0 h 26035"/>
                <a:gd name="T2" fmla="*/ 1387 w 169544"/>
                <a:gd name="T3" fmla="*/ 0 h 26035"/>
                <a:gd name="T4" fmla="*/ 1387 w 169544"/>
                <a:gd name="T5" fmla="*/ 19196 h 26035"/>
                <a:gd name="T6" fmla="*/ 0 w 169544"/>
                <a:gd name="T7" fmla="*/ 25599 h 26035"/>
                <a:gd name="T8" fmla="*/ 169298 w 169544"/>
                <a:gd name="T9" fmla="*/ 25599 h 26035"/>
                <a:gd name="T10" fmla="*/ 169298 w 169544"/>
                <a:gd name="T11" fmla="*/ 19196 h 26035"/>
                <a:gd name="T12" fmla="*/ 167911 w 169544"/>
                <a:gd name="T13" fmla="*/ 12806 h 26035"/>
                <a:gd name="T14" fmla="*/ 167911 w 169544"/>
                <a:gd name="T15" fmla="*/ 0 h 26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544"/>
                <a:gd name="T25" fmla="*/ 0 h 26035"/>
                <a:gd name="T26" fmla="*/ 169544 w 169544"/>
                <a:gd name="T27" fmla="*/ 26035 h 26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544" h="26035">
                  <a:moveTo>
                    <a:pt x="167897" y="0"/>
                  </a:moveTo>
                  <a:lnTo>
                    <a:pt x="1387" y="0"/>
                  </a:lnTo>
                  <a:lnTo>
                    <a:pt x="1387" y="19210"/>
                  </a:lnTo>
                  <a:lnTo>
                    <a:pt x="0" y="25613"/>
                  </a:lnTo>
                  <a:lnTo>
                    <a:pt x="169284" y="25613"/>
                  </a:lnTo>
                  <a:lnTo>
                    <a:pt x="169284" y="19210"/>
                  </a:lnTo>
                  <a:lnTo>
                    <a:pt x="167897" y="12806"/>
                  </a:lnTo>
                  <a:lnTo>
                    <a:pt x="167897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z="1350"/>
            </a:p>
          </p:txBody>
        </p:sp>
        <p:pic>
          <p:nvPicPr>
            <p:cNvPr id="8" name="object 27">
              <a:extLst>
                <a:ext uri="{FF2B5EF4-FFF2-40B4-BE49-F238E27FC236}">
                  <a16:creationId xmlns:a16="http://schemas.microsoft.com/office/drawing/2014/main" id="{F05A37CA-375F-4BDD-8D80-F0AA32052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26" y="4248532"/>
              <a:ext cx="104068" cy="1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ject 28">
              <a:extLst>
                <a:ext uri="{FF2B5EF4-FFF2-40B4-BE49-F238E27FC236}">
                  <a16:creationId xmlns:a16="http://schemas.microsoft.com/office/drawing/2014/main" id="{01ED1216-32BA-4946-BA8B-902EF3E5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937" y="4407337"/>
              <a:ext cx="347345" cy="320675"/>
            </a:xfrm>
            <a:custGeom>
              <a:avLst/>
              <a:gdLst>
                <a:gd name="T0" fmla="*/ 127355 w 347344"/>
                <a:gd name="T1" fmla="*/ 5721 h 320675"/>
                <a:gd name="T2" fmla="*/ 50820 w 347344"/>
                <a:gd name="T3" fmla="*/ 46905 h 320675"/>
                <a:gd name="T4" fmla="*/ 6199 w 347344"/>
                <a:gd name="T5" fmla="*/ 117544 h 320675"/>
                <a:gd name="T6" fmla="*/ 6199 w 347344"/>
                <a:gd name="T7" fmla="*/ 202626 h 320675"/>
                <a:gd name="T8" fmla="*/ 50820 w 347344"/>
                <a:gd name="T9" fmla="*/ 273265 h 320675"/>
                <a:gd name="T10" fmla="*/ 127355 w 347344"/>
                <a:gd name="T11" fmla="*/ 314449 h 320675"/>
                <a:gd name="T12" fmla="*/ 219553 w 347344"/>
                <a:gd name="T13" fmla="*/ 314449 h 320675"/>
                <a:gd name="T14" fmla="*/ 266684 w 347344"/>
                <a:gd name="T15" fmla="*/ 294237 h 320675"/>
                <a:gd name="T16" fmla="*/ 130280 w 347344"/>
                <a:gd name="T17" fmla="*/ 288233 h 320675"/>
                <a:gd name="T18" fmla="*/ 96907 w 347344"/>
                <a:gd name="T19" fmla="*/ 249733 h 320675"/>
                <a:gd name="T20" fmla="*/ 39718 w 347344"/>
                <a:gd name="T21" fmla="*/ 213669 h 320675"/>
                <a:gd name="T22" fmla="*/ 30149 w 347344"/>
                <a:gd name="T23" fmla="*/ 132627 h 320675"/>
                <a:gd name="T24" fmla="*/ 74929 w 347344"/>
                <a:gd name="T25" fmla="*/ 60192 h 320675"/>
                <a:gd name="T26" fmla="*/ 157406 w 347344"/>
                <a:gd name="T27" fmla="*/ 25910 h 320675"/>
                <a:gd name="T28" fmla="*/ 260981 w 347344"/>
                <a:gd name="T29" fmla="*/ 21866 h 320675"/>
                <a:gd name="T30" fmla="*/ 173447 w 347344"/>
                <a:gd name="T31" fmla="*/ 0 h 320675"/>
                <a:gd name="T32" fmla="*/ 181786 w 347344"/>
                <a:gd name="T33" fmla="*/ 199786 h 320675"/>
                <a:gd name="T34" fmla="*/ 233474 w 347344"/>
                <a:gd name="T35" fmla="*/ 222518 h 320675"/>
                <a:gd name="T36" fmla="*/ 258103 w 347344"/>
                <a:gd name="T37" fmla="*/ 270224 h 320675"/>
                <a:gd name="T38" fmla="*/ 173620 w 347344"/>
                <a:gd name="T39" fmla="*/ 294237 h 320675"/>
                <a:gd name="T40" fmla="*/ 296088 w 347344"/>
                <a:gd name="T41" fmla="*/ 273265 h 320675"/>
                <a:gd name="T42" fmla="*/ 281692 w 347344"/>
                <a:gd name="T43" fmla="*/ 249733 h 320675"/>
                <a:gd name="T44" fmla="*/ 258797 w 347344"/>
                <a:gd name="T45" fmla="*/ 209551 h 320675"/>
                <a:gd name="T46" fmla="*/ 175889 w 347344"/>
                <a:gd name="T47" fmla="*/ 75720 h 320675"/>
                <a:gd name="T48" fmla="*/ 127657 w 347344"/>
                <a:gd name="T49" fmla="*/ 92209 h 320675"/>
                <a:gd name="T50" fmla="*/ 107017 w 347344"/>
                <a:gd name="T51" fmla="*/ 134792 h 320675"/>
                <a:gd name="T52" fmla="*/ 124882 w 347344"/>
                <a:gd name="T53" fmla="*/ 179295 h 320675"/>
                <a:gd name="T54" fmla="*/ 106193 w 347344"/>
                <a:gd name="T55" fmla="*/ 193543 h 320675"/>
                <a:gd name="T56" fmla="*/ 74192 w 347344"/>
                <a:gd name="T57" fmla="*/ 227961 h 320675"/>
                <a:gd name="T58" fmla="*/ 96907 w 347344"/>
                <a:gd name="T59" fmla="*/ 249733 h 320675"/>
                <a:gd name="T60" fmla="*/ 120372 w 347344"/>
                <a:gd name="T61" fmla="*/ 217716 h 320675"/>
                <a:gd name="T62" fmla="*/ 181786 w 347344"/>
                <a:gd name="T63" fmla="*/ 199786 h 320675"/>
                <a:gd name="T64" fmla="*/ 240715 w 347344"/>
                <a:gd name="T65" fmla="*/ 193723 h 320675"/>
                <a:gd name="T66" fmla="*/ 225119 w 347344"/>
                <a:gd name="T67" fmla="*/ 174173 h 320675"/>
                <a:gd name="T68" fmla="*/ 158595 w 347344"/>
                <a:gd name="T69" fmla="*/ 171271 h 320675"/>
                <a:gd name="T70" fmla="*/ 137738 w 347344"/>
                <a:gd name="T71" fmla="*/ 152021 h 320675"/>
                <a:gd name="T72" fmla="*/ 137543 w 347344"/>
                <a:gd name="T73" fmla="*/ 124606 h 320675"/>
                <a:gd name="T74" fmla="*/ 158010 w 347344"/>
                <a:gd name="T75" fmla="*/ 105356 h 320675"/>
                <a:gd name="T76" fmla="*/ 227039 w 347344"/>
                <a:gd name="T77" fmla="*/ 102454 h 320675"/>
                <a:gd name="T78" fmla="*/ 200649 w 347344"/>
                <a:gd name="T79" fmla="*/ 80863 h 320675"/>
                <a:gd name="T80" fmla="*/ 266652 w 347344"/>
                <a:gd name="T81" fmla="*/ 25910 h 320675"/>
                <a:gd name="T82" fmla="*/ 201823 w 347344"/>
                <a:gd name="T83" fmla="*/ 27826 h 320675"/>
                <a:gd name="T84" fmla="*/ 280304 w 347344"/>
                <a:gd name="T85" fmla="*/ 69156 h 320675"/>
                <a:gd name="T86" fmla="*/ 318983 w 347344"/>
                <a:gd name="T87" fmla="*/ 159445 h 320675"/>
                <a:gd name="T88" fmla="*/ 281692 w 347344"/>
                <a:gd name="T89" fmla="*/ 249733 h 320675"/>
                <a:gd name="T90" fmla="*/ 323223 w 347344"/>
                <a:gd name="T91" fmla="*/ 240848 h 320675"/>
                <a:gd name="T92" fmla="*/ 346908 w 347344"/>
                <a:gd name="T93" fmla="*/ 160085 h 320675"/>
                <a:gd name="T94" fmla="*/ 323217 w 347344"/>
                <a:gd name="T95" fmla="*/ 79307 h 320675"/>
                <a:gd name="T96" fmla="*/ 266652 w 347344"/>
                <a:gd name="T97" fmla="*/ 25910 h 320675"/>
                <a:gd name="T98" fmla="*/ 173447 w 347344"/>
                <a:gd name="T99" fmla="*/ 102454 h 320675"/>
                <a:gd name="T100" fmla="*/ 200692 w 347344"/>
                <a:gd name="T101" fmla="*/ 112700 h 320675"/>
                <a:gd name="T102" fmla="*/ 212313 w 347344"/>
                <a:gd name="T103" fmla="*/ 138313 h 320675"/>
                <a:gd name="T104" fmla="*/ 201212 w 347344"/>
                <a:gd name="T105" fmla="*/ 163447 h 320675"/>
                <a:gd name="T106" fmla="*/ 173447 w 347344"/>
                <a:gd name="T107" fmla="*/ 174173 h 320675"/>
                <a:gd name="T108" fmla="*/ 234319 w 347344"/>
                <a:gd name="T109" fmla="*/ 162126 h 320675"/>
                <a:gd name="T110" fmla="*/ 235837 w 347344"/>
                <a:gd name="T111" fmla="*/ 115941 h 320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344"/>
                <a:gd name="T169" fmla="*/ 0 h 320675"/>
                <a:gd name="T170" fmla="*/ 347344 w 347344"/>
                <a:gd name="T171" fmla="*/ 320675 h 320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344" h="320675">
                  <a:moveTo>
                    <a:pt x="173447" y="0"/>
                  </a:moveTo>
                  <a:lnTo>
                    <a:pt x="127355" y="5721"/>
                  </a:lnTo>
                  <a:lnTo>
                    <a:pt x="85927" y="21866"/>
                  </a:lnTo>
                  <a:lnTo>
                    <a:pt x="50820" y="46905"/>
                  </a:lnTo>
                  <a:lnTo>
                    <a:pt x="23691" y="79307"/>
                  </a:lnTo>
                  <a:lnTo>
                    <a:pt x="6199" y="117544"/>
                  </a:lnTo>
                  <a:lnTo>
                    <a:pt x="0" y="160085"/>
                  </a:lnTo>
                  <a:lnTo>
                    <a:pt x="6199" y="202626"/>
                  </a:lnTo>
                  <a:lnTo>
                    <a:pt x="23691" y="240863"/>
                  </a:lnTo>
                  <a:lnTo>
                    <a:pt x="50820" y="273265"/>
                  </a:lnTo>
                  <a:lnTo>
                    <a:pt x="85927" y="298304"/>
                  </a:lnTo>
                  <a:lnTo>
                    <a:pt x="127355" y="314449"/>
                  </a:lnTo>
                  <a:lnTo>
                    <a:pt x="173447" y="320171"/>
                  </a:lnTo>
                  <a:lnTo>
                    <a:pt x="219539" y="314449"/>
                  </a:lnTo>
                  <a:lnTo>
                    <a:pt x="260967" y="298304"/>
                  </a:lnTo>
                  <a:lnTo>
                    <a:pt x="266670" y="294237"/>
                  </a:lnTo>
                  <a:lnTo>
                    <a:pt x="173620" y="294237"/>
                  </a:lnTo>
                  <a:lnTo>
                    <a:pt x="130280" y="288233"/>
                  </a:lnTo>
                  <a:lnTo>
                    <a:pt x="90192" y="270224"/>
                  </a:lnTo>
                  <a:lnTo>
                    <a:pt x="96907" y="249733"/>
                  </a:lnTo>
                  <a:lnTo>
                    <a:pt x="65216" y="249733"/>
                  </a:lnTo>
                  <a:lnTo>
                    <a:pt x="39718" y="213669"/>
                  </a:lnTo>
                  <a:lnTo>
                    <a:pt x="28073" y="173609"/>
                  </a:lnTo>
                  <a:lnTo>
                    <a:pt x="30149" y="132627"/>
                  </a:lnTo>
                  <a:lnTo>
                    <a:pt x="45812" y="93797"/>
                  </a:lnTo>
                  <a:lnTo>
                    <a:pt x="74929" y="60192"/>
                  </a:lnTo>
                  <a:lnTo>
                    <a:pt x="114003" y="36658"/>
                  </a:lnTo>
                  <a:lnTo>
                    <a:pt x="157406" y="25910"/>
                  </a:lnTo>
                  <a:lnTo>
                    <a:pt x="266638" y="25910"/>
                  </a:lnTo>
                  <a:lnTo>
                    <a:pt x="260967" y="21866"/>
                  </a:lnTo>
                  <a:lnTo>
                    <a:pt x="219539" y="5721"/>
                  </a:lnTo>
                  <a:lnTo>
                    <a:pt x="173447" y="0"/>
                  </a:lnTo>
                  <a:close/>
                </a:path>
                <a:path w="347344" h="320675">
                  <a:moveTo>
                    <a:pt x="247627" y="199786"/>
                  </a:moveTo>
                  <a:lnTo>
                    <a:pt x="181772" y="199786"/>
                  </a:lnTo>
                  <a:lnTo>
                    <a:pt x="210088" y="207190"/>
                  </a:lnTo>
                  <a:lnTo>
                    <a:pt x="233460" y="222518"/>
                  </a:lnTo>
                  <a:lnTo>
                    <a:pt x="250067" y="244090"/>
                  </a:lnTo>
                  <a:lnTo>
                    <a:pt x="258089" y="270224"/>
                  </a:lnTo>
                  <a:lnTo>
                    <a:pt x="217221" y="288233"/>
                  </a:lnTo>
                  <a:lnTo>
                    <a:pt x="173620" y="294237"/>
                  </a:lnTo>
                  <a:lnTo>
                    <a:pt x="266670" y="294237"/>
                  </a:lnTo>
                  <a:lnTo>
                    <a:pt x="296074" y="273265"/>
                  </a:lnTo>
                  <a:lnTo>
                    <a:pt x="315776" y="249733"/>
                  </a:lnTo>
                  <a:lnTo>
                    <a:pt x="281678" y="249733"/>
                  </a:lnTo>
                  <a:lnTo>
                    <a:pt x="272702" y="228502"/>
                  </a:lnTo>
                  <a:lnTo>
                    <a:pt x="258783" y="209551"/>
                  </a:lnTo>
                  <a:lnTo>
                    <a:pt x="247627" y="199786"/>
                  </a:lnTo>
                  <a:close/>
                </a:path>
                <a:path w="347344" h="320675">
                  <a:moveTo>
                    <a:pt x="175875" y="75720"/>
                  </a:moveTo>
                  <a:lnTo>
                    <a:pt x="150595" y="79462"/>
                  </a:lnTo>
                  <a:lnTo>
                    <a:pt x="127657" y="92209"/>
                  </a:lnTo>
                  <a:lnTo>
                    <a:pt x="112588" y="111939"/>
                  </a:lnTo>
                  <a:lnTo>
                    <a:pt x="107017" y="134792"/>
                  </a:lnTo>
                  <a:lnTo>
                    <a:pt x="111071" y="158124"/>
                  </a:lnTo>
                  <a:lnTo>
                    <a:pt x="124882" y="179295"/>
                  </a:lnTo>
                  <a:lnTo>
                    <a:pt x="127657" y="181857"/>
                  </a:lnTo>
                  <a:lnTo>
                    <a:pt x="106193" y="193543"/>
                  </a:lnTo>
                  <a:lnTo>
                    <a:pt x="88111" y="209071"/>
                  </a:lnTo>
                  <a:lnTo>
                    <a:pt x="74192" y="227961"/>
                  </a:lnTo>
                  <a:lnTo>
                    <a:pt x="65216" y="249733"/>
                  </a:lnTo>
                  <a:lnTo>
                    <a:pt x="96907" y="249733"/>
                  </a:lnTo>
                  <a:lnTo>
                    <a:pt x="99818" y="240848"/>
                  </a:lnTo>
                  <a:lnTo>
                    <a:pt x="120372" y="217716"/>
                  </a:lnTo>
                  <a:lnTo>
                    <a:pt x="148731" y="203228"/>
                  </a:lnTo>
                  <a:lnTo>
                    <a:pt x="181772" y="199786"/>
                  </a:lnTo>
                  <a:lnTo>
                    <a:pt x="247627" y="199786"/>
                  </a:lnTo>
                  <a:lnTo>
                    <a:pt x="240701" y="193723"/>
                  </a:lnTo>
                  <a:lnTo>
                    <a:pt x="219237" y="181857"/>
                  </a:lnTo>
                  <a:lnTo>
                    <a:pt x="225105" y="174173"/>
                  </a:lnTo>
                  <a:lnTo>
                    <a:pt x="173447" y="174173"/>
                  </a:lnTo>
                  <a:lnTo>
                    <a:pt x="158595" y="171271"/>
                  </a:lnTo>
                  <a:lnTo>
                    <a:pt x="146216" y="163447"/>
                  </a:lnTo>
                  <a:lnTo>
                    <a:pt x="137738" y="152021"/>
                  </a:lnTo>
                  <a:lnTo>
                    <a:pt x="134595" y="138313"/>
                  </a:lnTo>
                  <a:lnTo>
                    <a:pt x="137543" y="124606"/>
                  </a:lnTo>
                  <a:lnTo>
                    <a:pt x="145695" y="113180"/>
                  </a:lnTo>
                  <a:lnTo>
                    <a:pt x="158010" y="105356"/>
                  </a:lnTo>
                  <a:lnTo>
                    <a:pt x="173447" y="102454"/>
                  </a:lnTo>
                  <a:lnTo>
                    <a:pt x="227025" y="102454"/>
                  </a:lnTo>
                  <a:lnTo>
                    <a:pt x="222012" y="94770"/>
                  </a:lnTo>
                  <a:lnTo>
                    <a:pt x="200635" y="80863"/>
                  </a:lnTo>
                  <a:lnTo>
                    <a:pt x="175875" y="75720"/>
                  </a:lnTo>
                  <a:close/>
                </a:path>
                <a:path w="347344" h="320675">
                  <a:moveTo>
                    <a:pt x="266638" y="25910"/>
                  </a:moveTo>
                  <a:lnTo>
                    <a:pt x="157406" y="25910"/>
                  </a:lnTo>
                  <a:lnTo>
                    <a:pt x="201809" y="27826"/>
                  </a:lnTo>
                  <a:lnTo>
                    <a:pt x="243880" y="42283"/>
                  </a:lnTo>
                  <a:lnTo>
                    <a:pt x="280290" y="69156"/>
                  </a:lnTo>
                  <a:lnTo>
                    <a:pt x="309191" y="111779"/>
                  </a:lnTo>
                  <a:lnTo>
                    <a:pt x="318969" y="159445"/>
                  </a:lnTo>
                  <a:lnTo>
                    <a:pt x="309755" y="207110"/>
                  </a:lnTo>
                  <a:lnTo>
                    <a:pt x="281678" y="249733"/>
                  </a:lnTo>
                  <a:lnTo>
                    <a:pt x="315776" y="249733"/>
                  </a:lnTo>
                  <a:lnTo>
                    <a:pt x="323209" y="240848"/>
                  </a:lnTo>
                  <a:lnTo>
                    <a:pt x="340695" y="202626"/>
                  </a:lnTo>
                  <a:lnTo>
                    <a:pt x="346894" y="160085"/>
                  </a:lnTo>
                  <a:lnTo>
                    <a:pt x="340695" y="117544"/>
                  </a:lnTo>
                  <a:lnTo>
                    <a:pt x="323203" y="79307"/>
                  </a:lnTo>
                  <a:lnTo>
                    <a:pt x="296074" y="46905"/>
                  </a:lnTo>
                  <a:lnTo>
                    <a:pt x="266638" y="25910"/>
                  </a:lnTo>
                  <a:close/>
                </a:path>
                <a:path w="347344" h="320675">
                  <a:moveTo>
                    <a:pt x="227025" y="102454"/>
                  </a:moveTo>
                  <a:lnTo>
                    <a:pt x="173447" y="102454"/>
                  </a:lnTo>
                  <a:lnTo>
                    <a:pt x="188298" y="105176"/>
                  </a:lnTo>
                  <a:lnTo>
                    <a:pt x="200678" y="112700"/>
                  </a:lnTo>
                  <a:lnTo>
                    <a:pt x="209155" y="124066"/>
                  </a:lnTo>
                  <a:lnTo>
                    <a:pt x="212299" y="138313"/>
                  </a:lnTo>
                  <a:lnTo>
                    <a:pt x="209350" y="152021"/>
                  </a:lnTo>
                  <a:lnTo>
                    <a:pt x="201198" y="163447"/>
                  </a:lnTo>
                  <a:lnTo>
                    <a:pt x="188884" y="171271"/>
                  </a:lnTo>
                  <a:lnTo>
                    <a:pt x="173447" y="174173"/>
                  </a:lnTo>
                  <a:lnTo>
                    <a:pt x="225105" y="174173"/>
                  </a:lnTo>
                  <a:lnTo>
                    <a:pt x="234305" y="162126"/>
                  </a:lnTo>
                  <a:lnTo>
                    <a:pt x="239877" y="139274"/>
                  </a:lnTo>
                  <a:lnTo>
                    <a:pt x="235823" y="115941"/>
                  </a:lnTo>
                  <a:lnTo>
                    <a:pt x="227025" y="10245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z="1350"/>
            </a:p>
          </p:txBody>
        </p:sp>
        <p:pic>
          <p:nvPicPr>
            <p:cNvPr id="10" name="object 29">
              <a:extLst>
                <a:ext uri="{FF2B5EF4-FFF2-40B4-BE49-F238E27FC236}">
                  <a16:creationId xmlns:a16="http://schemas.microsoft.com/office/drawing/2014/main" id="{4614E29B-78C2-4131-BD6F-D9FE79350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658" y="4248532"/>
              <a:ext cx="106843" cy="14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bject 30">
              <a:extLst>
                <a:ext uri="{FF2B5EF4-FFF2-40B4-BE49-F238E27FC236}">
                  <a16:creationId xmlns:a16="http://schemas.microsoft.com/office/drawing/2014/main" id="{8D813C0E-DED9-458A-AF42-03DCF52C7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95" y="3856646"/>
              <a:ext cx="694055" cy="871219"/>
            </a:xfrm>
            <a:custGeom>
              <a:avLst/>
              <a:gdLst>
                <a:gd name="T0" fmla="*/ 402756 w 694054"/>
                <a:gd name="T1" fmla="*/ 102781 h 871220"/>
                <a:gd name="T2" fmla="*/ 349683 w 694054"/>
                <a:gd name="T3" fmla="*/ 318897 h 871220"/>
                <a:gd name="T4" fmla="*/ 324688 w 694054"/>
                <a:gd name="T5" fmla="*/ 338099 h 871220"/>
                <a:gd name="T6" fmla="*/ 147040 w 694054"/>
                <a:gd name="T7" fmla="*/ 359613 h 871220"/>
                <a:gd name="T8" fmla="*/ 143090 w 694054"/>
                <a:gd name="T9" fmla="*/ 268782 h 871220"/>
                <a:gd name="T10" fmla="*/ 292773 w 694054"/>
                <a:gd name="T11" fmla="*/ 274066 h 871220"/>
                <a:gd name="T12" fmla="*/ 320014 w 694054"/>
                <a:gd name="T13" fmla="*/ 262064 h 871220"/>
                <a:gd name="T14" fmla="*/ 274485 w 694054"/>
                <a:gd name="T15" fmla="*/ 218998 h 871220"/>
                <a:gd name="T16" fmla="*/ 277520 w 694054"/>
                <a:gd name="T17" fmla="*/ 124231 h 871220"/>
                <a:gd name="T18" fmla="*/ 263664 w 694054"/>
                <a:gd name="T19" fmla="*/ 189280 h 871220"/>
                <a:gd name="T20" fmla="*/ 194538 w 694054"/>
                <a:gd name="T21" fmla="*/ 215176 h 871220"/>
                <a:gd name="T22" fmla="*/ 166484 w 694054"/>
                <a:gd name="T23" fmla="*/ 151384 h 871220"/>
                <a:gd name="T24" fmla="*/ 235610 w 694054"/>
                <a:gd name="T25" fmla="*/ 125488 h 871220"/>
                <a:gd name="T26" fmla="*/ 267804 w 694054"/>
                <a:gd name="T27" fmla="*/ 116789 h 871220"/>
                <a:gd name="T28" fmla="*/ 165125 w 694054"/>
                <a:gd name="T29" fmla="*/ 113982 h 871220"/>
                <a:gd name="T30" fmla="*/ 152628 w 694054"/>
                <a:gd name="T31" fmla="*/ 217716 h 871220"/>
                <a:gd name="T32" fmla="*/ 133946 w 694054"/>
                <a:gd name="T33" fmla="*/ 242887 h 871220"/>
                <a:gd name="T34" fmla="*/ 50533 w 694054"/>
                <a:gd name="T35" fmla="*/ 281825 h 871220"/>
                <a:gd name="T36" fmla="*/ 53301 w 694054"/>
                <a:gd name="T37" fmla="*/ 110807 h 871220"/>
                <a:gd name="T38" fmla="*/ 218198 w 694054"/>
                <a:gd name="T39" fmla="*/ 25298 h 871220"/>
                <a:gd name="T40" fmla="*/ 379172 w 694054"/>
                <a:gd name="T41" fmla="*/ 114452 h 871220"/>
                <a:gd name="T42" fmla="*/ 383084 w 694054"/>
                <a:gd name="T43" fmla="*/ 74142 h 871220"/>
                <a:gd name="T44" fmla="*/ 264566 w 694054"/>
                <a:gd name="T45" fmla="*/ 5219 h 871220"/>
                <a:gd name="T46" fmla="*/ 80327 w 694054"/>
                <a:gd name="T47" fmla="*/ 43446 h 871220"/>
                <a:gd name="T48" fmla="*/ 0 w 694054"/>
                <a:gd name="T49" fmla="*/ 198513 h 871220"/>
                <a:gd name="T50" fmla="*/ 80327 w 694054"/>
                <a:gd name="T51" fmla="*/ 353568 h 871220"/>
                <a:gd name="T52" fmla="*/ 264566 w 694054"/>
                <a:gd name="T53" fmla="*/ 391795 h 871220"/>
                <a:gd name="T54" fmla="*/ 383084 w 694054"/>
                <a:gd name="T55" fmla="*/ 322872 h 871220"/>
                <a:gd name="T56" fmla="*/ 430163 w 694054"/>
                <a:gd name="T57" fmla="*/ 198513 h 871220"/>
                <a:gd name="T58" fmla="*/ 665875 w 694054"/>
                <a:gd name="T59" fmla="*/ 624927 h 871220"/>
                <a:gd name="T60" fmla="*/ 619608 w 694054"/>
                <a:gd name="T61" fmla="*/ 779181 h 871220"/>
                <a:gd name="T62" fmla="*/ 564135 w 694054"/>
                <a:gd name="T63" fmla="*/ 838922 h 871220"/>
                <a:gd name="T64" fmla="*/ 443815 w 694054"/>
                <a:gd name="T65" fmla="*/ 800416 h 871220"/>
                <a:gd name="T66" fmla="*/ 528676 w 694054"/>
                <a:gd name="T67" fmla="*/ 750467 h 871220"/>
                <a:gd name="T68" fmla="*/ 605003 w 694054"/>
                <a:gd name="T69" fmla="*/ 820901 h 871220"/>
                <a:gd name="T70" fmla="*/ 566141 w 694054"/>
                <a:gd name="T71" fmla="*/ 732534 h 871220"/>
                <a:gd name="T72" fmla="*/ 582728 w 694054"/>
                <a:gd name="T73" fmla="*/ 666621 h 871220"/>
                <a:gd name="T74" fmla="*/ 559207 w 694054"/>
                <a:gd name="T75" fmla="*/ 688999 h 871220"/>
                <a:gd name="T76" fmla="*/ 520358 w 694054"/>
                <a:gd name="T77" fmla="*/ 724851 h 871220"/>
                <a:gd name="T78" fmla="*/ 481509 w 694054"/>
                <a:gd name="T79" fmla="*/ 688999 h 871220"/>
                <a:gd name="T80" fmla="*/ 520358 w 694054"/>
                <a:gd name="T81" fmla="*/ 653134 h 871220"/>
                <a:gd name="T82" fmla="*/ 559207 w 694054"/>
                <a:gd name="T83" fmla="*/ 688999 h 871220"/>
                <a:gd name="T84" fmla="*/ 497498 w 694054"/>
                <a:gd name="T85" fmla="*/ 630147 h 871220"/>
                <a:gd name="T86" fmla="*/ 457785 w 694054"/>
                <a:gd name="T87" fmla="*/ 708811 h 871220"/>
                <a:gd name="T88" fmla="*/ 435014 w 694054"/>
                <a:gd name="T89" fmla="*/ 759750 h 871220"/>
                <a:gd name="T90" fmla="*/ 374981 w 694054"/>
                <a:gd name="T91" fmla="*/ 724292 h 871220"/>
                <a:gd name="T92" fmla="*/ 460909 w 694054"/>
                <a:gd name="T93" fmla="*/ 587335 h 871220"/>
                <a:gd name="T94" fmla="*/ 627203 w 694054"/>
                <a:gd name="T95" fmla="*/ 619834 h 871220"/>
                <a:gd name="T96" fmla="*/ 613551 w 694054"/>
                <a:gd name="T97" fmla="*/ 576591 h 871220"/>
                <a:gd name="T98" fmla="*/ 432830 w 694054"/>
                <a:gd name="T99" fmla="*/ 572552 h 871220"/>
                <a:gd name="T100" fmla="*/ 346900 w 694054"/>
                <a:gd name="T101" fmla="*/ 710766 h 871220"/>
                <a:gd name="T102" fmla="*/ 432830 w 694054"/>
                <a:gd name="T103" fmla="*/ 848981 h 871220"/>
                <a:gd name="T104" fmla="*/ 607874 w 694054"/>
                <a:gd name="T105" fmla="*/ 848981 h 871220"/>
                <a:gd name="T106" fmla="*/ 693802 w 694054"/>
                <a:gd name="T107" fmla="*/ 710766 h 87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054"/>
                <a:gd name="T163" fmla="*/ 0 h 871220"/>
                <a:gd name="T164" fmla="*/ 694054 w 694054"/>
                <a:gd name="T165" fmla="*/ 871220 h 871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054" h="871220">
                  <a:moveTo>
                    <a:pt x="430149" y="198513"/>
                  </a:moveTo>
                  <a:lnTo>
                    <a:pt x="424497" y="152831"/>
                  </a:lnTo>
                  <a:lnTo>
                    <a:pt x="408381" y="110985"/>
                  </a:lnTo>
                  <a:lnTo>
                    <a:pt x="402742" y="102781"/>
                  </a:lnTo>
                  <a:lnTo>
                    <a:pt x="402742" y="198513"/>
                  </a:lnTo>
                  <a:lnTo>
                    <a:pt x="396849" y="241668"/>
                  </a:lnTo>
                  <a:lnTo>
                    <a:pt x="379158" y="282562"/>
                  </a:lnTo>
                  <a:lnTo>
                    <a:pt x="349669" y="318897"/>
                  </a:lnTo>
                  <a:lnTo>
                    <a:pt x="349669" y="316331"/>
                  </a:lnTo>
                  <a:lnTo>
                    <a:pt x="338416" y="287210"/>
                  </a:lnTo>
                  <a:lnTo>
                    <a:pt x="324688" y="268452"/>
                  </a:lnTo>
                  <a:lnTo>
                    <a:pt x="324688" y="338099"/>
                  </a:lnTo>
                  <a:lnTo>
                    <a:pt x="283108" y="359613"/>
                  </a:lnTo>
                  <a:lnTo>
                    <a:pt x="238125" y="370370"/>
                  </a:lnTo>
                  <a:lnTo>
                    <a:pt x="192024" y="370370"/>
                  </a:lnTo>
                  <a:lnTo>
                    <a:pt x="147040" y="359613"/>
                  </a:lnTo>
                  <a:lnTo>
                    <a:pt x="105460" y="338099"/>
                  </a:lnTo>
                  <a:lnTo>
                    <a:pt x="111175" y="318897"/>
                  </a:lnTo>
                  <a:lnTo>
                    <a:pt x="117055" y="299186"/>
                  </a:lnTo>
                  <a:lnTo>
                    <a:pt x="143090" y="268782"/>
                  </a:lnTo>
                  <a:lnTo>
                    <a:pt x="179793" y="249669"/>
                  </a:lnTo>
                  <a:lnTo>
                    <a:pt x="223405" y="244614"/>
                  </a:lnTo>
                  <a:lnTo>
                    <a:pt x="261467" y="253822"/>
                  </a:lnTo>
                  <a:lnTo>
                    <a:pt x="292773" y="274066"/>
                  </a:lnTo>
                  <a:lnTo>
                    <a:pt x="314718" y="302958"/>
                  </a:lnTo>
                  <a:lnTo>
                    <a:pt x="324688" y="338099"/>
                  </a:lnTo>
                  <a:lnTo>
                    <a:pt x="324688" y="268452"/>
                  </a:lnTo>
                  <a:lnTo>
                    <a:pt x="320014" y="262064"/>
                  </a:lnTo>
                  <a:lnTo>
                    <a:pt x="298843" y="244614"/>
                  </a:lnTo>
                  <a:lnTo>
                    <a:pt x="295617" y="241947"/>
                  </a:lnTo>
                  <a:lnTo>
                    <a:pt x="266420" y="227965"/>
                  </a:lnTo>
                  <a:lnTo>
                    <a:pt x="274485" y="218998"/>
                  </a:lnTo>
                  <a:lnTo>
                    <a:pt x="286689" y="205447"/>
                  </a:lnTo>
                  <a:lnTo>
                    <a:pt x="295376" y="178498"/>
                  </a:lnTo>
                  <a:lnTo>
                    <a:pt x="292366" y="150342"/>
                  </a:lnTo>
                  <a:lnTo>
                    <a:pt x="277520" y="124231"/>
                  </a:lnTo>
                  <a:lnTo>
                    <a:pt x="274180" y="121666"/>
                  </a:lnTo>
                  <a:lnTo>
                    <a:pt x="267804" y="116789"/>
                  </a:lnTo>
                  <a:lnTo>
                    <a:pt x="267804" y="170332"/>
                  </a:lnTo>
                  <a:lnTo>
                    <a:pt x="263664" y="189280"/>
                  </a:lnTo>
                  <a:lnTo>
                    <a:pt x="252361" y="204749"/>
                  </a:lnTo>
                  <a:lnTo>
                    <a:pt x="235610" y="215176"/>
                  </a:lnTo>
                  <a:lnTo>
                    <a:pt x="215074" y="218998"/>
                  </a:lnTo>
                  <a:lnTo>
                    <a:pt x="194538" y="215176"/>
                  </a:lnTo>
                  <a:lnTo>
                    <a:pt x="177787" y="204749"/>
                  </a:lnTo>
                  <a:lnTo>
                    <a:pt x="166484" y="189280"/>
                  </a:lnTo>
                  <a:lnTo>
                    <a:pt x="162344" y="170332"/>
                  </a:lnTo>
                  <a:lnTo>
                    <a:pt x="166484" y="151384"/>
                  </a:lnTo>
                  <a:lnTo>
                    <a:pt x="177787" y="135915"/>
                  </a:lnTo>
                  <a:lnTo>
                    <a:pt x="194538" y="125488"/>
                  </a:lnTo>
                  <a:lnTo>
                    <a:pt x="215074" y="121666"/>
                  </a:lnTo>
                  <a:lnTo>
                    <a:pt x="235610" y="125488"/>
                  </a:lnTo>
                  <a:lnTo>
                    <a:pt x="252361" y="135915"/>
                  </a:lnTo>
                  <a:lnTo>
                    <a:pt x="263664" y="151384"/>
                  </a:lnTo>
                  <a:lnTo>
                    <a:pt x="267804" y="170332"/>
                  </a:lnTo>
                  <a:lnTo>
                    <a:pt x="267804" y="116789"/>
                  </a:lnTo>
                  <a:lnTo>
                    <a:pt x="253123" y="105524"/>
                  </a:lnTo>
                  <a:lnTo>
                    <a:pt x="223926" y="97497"/>
                  </a:lnTo>
                  <a:lnTo>
                    <a:pt x="193421" y="100279"/>
                  </a:lnTo>
                  <a:lnTo>
                    <a:pt x="165125" y="113982"/>
                  </a:lnTo>
                  <a:lnTo>
                    <a:pt x="144627" y="136499"/>
                  </a:lnTo>
                  <a:lnTo>
                    <a:pt x="135458" y="163449"/>
                  </a:lnTo>
                  <a:lnTo>
                    <a:pt x="137998" y="191604"/>
                  </a:lnTo>
                  <a:lnTo>
                    <a:pt x="152628" y="217716"/>
                  </a:lnTo>
                  <a:lnTo>
                    <a:pt x="155409" y="221564"/>
                  </a:lnTo>
                  <a:lnTo>
                    <a:pt x="159575" y="225399"/>
                  </a:lnTo>
                  <a:lnTo>
                    <a:pt x="163728" y="227965"/>
                  </a:lnTo>
                  <a:lnTo>
                    <a:pt x="133946" y="242887"/>
                  </a:lnTo>
                  <a:lnTo>
                    <a:pt x="109613" y="263817"/>
                  </a:lnTo>
                  <a:lnTo>
                    <a:pt x="91541" y="289560"/>
                  </a:lnTo>
                  <a:lnTo>
                    <a:pt x="80479" y="318897"/>
                  </a:lnTo>
                  <a:lnTo>
                    <a:pt x="50533" y="281825"/>
                  </a:lnTo>
                  <a:lnTo>
                    <a:pt x="32842" y="240106"/>
                  </a:lnTo>
                  <a:lnTo>
                    <a:pt x="27406" y="196100"/>
                  </a:lnTo>
                  <a:lnTo>
                    <a:pt x="34226" y="152209"/>
                  </a:lnTo>
                  <a:lnTo>
                    <a:pt x="53301" y="110807"/>
                  </a:lnTo>
                  <a:lnTo>
                    <a:pt x="84645" y="74282"/>
                  </a:lnTo>
                  <a:lnTo>
                    <a:pt x="125285" y="46634"/>
                  </a:lnTo>
                  <a:lnTo>
                    <a:pt x="170624" y="30314"/>
                  </a:lnTo>
                  <a:lnTo>
                    <a:pt x="218198" y="25298"/>
                  </a:lnTo>
                  <a:lnTo>
                    <a:pt x="265544" y="31597"/>
                  </a:lnTo>
                  <a:lnTo>
                    <a:pt x="310184" y="49199"/>
                  </a:lnTo>
                  <a:lnTo>
                    <a:pt x="349669" y="78117"/>
                  </a:lnTo>
                  <a:lnTo>
                    <a:pt x="379158" y="114452"/>
                  </a:lnTo>
                  <a:lnTo>
                    <a:pt x="396849" y="155346"/>
                  </a:lnTo>
                  <a:lnTo>
                    <a:pt x="402742" y="198513"/>
                  </a:lnTo>
                  <a:lnTo>
                    <a:pt x="402742" y="102781"/>
                  </a:lnTo>
                  <a:lnTo>
                    <a:pt x="383070" y="74142"/>
                  </a:lnTo>
                  <a:lnTo>
                    <a:pt x="349821" y="43446"/>
                  </a:lnTo>
                  <a:lnTo>
                    <a:pt x="318795" y="25298"/>
                  </a:lnTo>
                  <a:lnTo>
                    <a:pt x="309905" y="20091"/>
                  </a:lnTo>
                  <a:lnTo>
                    <a:pt x="264566" y="5219"/>
                  </a:lnTo>
                  <a:lnTo>
                    <a:pt x="215074" y="0"/>
                  </a:lnTo>
                  <a:lnTo>
                    <a:pt x="165582" y="5219"/>
                  </a:lnTo>
                  <a:lnTo>
                    <a:pt x="120256" y="20091"/>
                  </a:lnTo>
                  <a:lnTo>
                    <a:pt x="80327" y="43446"/>
                  </a:lnTo>
                  <a:lnTo>
                    <a:pt x="47078" y="74142"/>
                  </a:lnTo>
                  <a:lnTo>
                    <a:pt x="21767" y="110985"/>
                  </a:lnTo>
                  <a:lnTo>
                    <a:pt x="5651" y="152831"/>
                  </a:lnTo>
                  <a:lnTo>
                    <a:pt x="0" y="198513"/>
                  </a:lnTo>
                  <a:lnTo>
                    <a:pt x="5651" y="244182"/>
                  </a:lnTo>
                  <a:lnTo>
                    <a:pt x="21767" y="286029"/>
                  </a:lnTo>
                  <a:lnTo>
                    <a:pt x="47078" y="322872"/>
                  </a:lnTo>
                  <a:lnTo>
                    <a:pt x="80327" y="353568"/>
                  </a:lnTo>
                  <a:lnTo>
                    <a:pt x="120256" y="376923"/>
                  </a:lnTo>
                  <a:lnTo>
                    <a:pt x="165582" y="391795"/>
                  </a:lnTo>
                  <a:lnTo>
                    <a:pt x="215074" y="397014"/>
                  </a:lnTo>
                  <a:lnTo>
                    <a:pt x="264566" y="391795"/>
                  </a:lnTo>
                  <a:lnTo>
                    <a:pt x="309905" y="376923"/>
                  </a:lnTo>
                  <a:lnTo>
                    <a:pt x="321094" y="370370"/>
                  </a:lnTo>
                  <a:lnTo>
                    <a:pt x="349821" y="353568"/>
                  </a:lnTo>
                  <a:lnTo>
                    <a:pt x="383070" y="322872"/>
                  </a:lnTo>
                  <a:lnTo>
                    <a:pt x="385813" y="318897"/>
                  </a:lnTo>
                  <a:lnTo>
                    <a:pt x="408381" y="286029"/>
                  </a:lnTo>
                  <a:lnTo>
                    <a:pt x="424497" y="244182"/>
                  </a:lnTo>
                  <a:lnTo>
                    <a:pt x="430149" y="198513"/>
                  </a:lnTo>
                  <a:close/>
                </a:path>
                <a:path w="694054" h="871220">
                  <a:moveTo>
                    <a:pt x="693788" y="710780"/>
                  </a:moveTo>
                  <a:lnTo>
                    <a:pt x="687590" y="668235"/>
                  </a:lnTo>
                  <a:lnTo>
                    <a:pt x="670102" y="630008"/>
                  </a:lnTo>
                  <a:lnTo>
                    <a:pt x="665861" y="624941"/>
                  </a:lnTo>
                  <a:lnTo>
                    <a:pt x="665861" y="710145"/>
                  </a:lnTo>
                  <a:lnTo>
                    <a:pt x="656653" y="757809"/>
                  </a:lnTo>
                  <a:lnTo>
                    <a:pt x="628573" y="800430"/>
                  </a:lnTo>
                  <a:lnTo>
                    <a:pt x="619594" y="779195"/>
                  </a:lnTo>
                  <a:lnTo>
                    <a:pt x="605675" y="760247"/>
                  </a:lnTo>
                  <a:lnTo>
                    <a:pt x="604989" y="759650"/>
                  </a:lnTo>
                  <a:lnTo>
                    <a:pt x="604989" y="820915"/>
                  </a:lnTo>
                  <a:lnTo>
                    <a:pt x="564121" y="838936"/>
                  </a:lnTo>
                  <a:lnTo>
                    <a:pt x="520509" y="844931"/>
                  </a:lnTo>
                  <a:lnTo>
                    <a:pt x="477177" y="838936"/>
                  </a:lnTo>
                  <a:lnTo>
                    <a:pt x="437083" y="820915"/>
                  </a:lnTo>
                  <a:lnTo>
                    <a:pt x="443801" y="800430"/>
                  </a:lnTo>
                  <a:lnTo>
                    <a:pt x="446709" y="791540"/>
                  </a:lnTo>
                  <a:lnTo>
                    <a:pt x="467271" y="768413"/>
                  </a:lnTo>
                  <a:lnTo>
                    <a:pt x="495630" y="753922"/>
                  </a:lnTo>
                  <a:lnTo>
                    <a:pt x="528662" y="750481"/>
                  </a:lnTo>
                  <a:lnTo>
                    <a:pt x="556983" y="757885"/>
                  </a:lnTo>
                  <a:lnTo>
                    <a:pt x="580351" y="773214"/>
                  </a:lnTo>
                  <a:lnTo>
                    <a:pt x="596963" y="794791"/>
                  </a:lnTo>
                  <a:lnTo>
                    <a:pt x="604989" y="820915"/>
                  </a:lnTo>
                  <a:lnTo>
                    <a:pt x="604989" y="759650"/>
                  </a:lnTo>
                  <a:lnTo>
                    <a:pt x="594525" y="750481"/>
                  </a:lnTo>
                  <a:lnTo>
                    <a:pt x="587590" y="744423"/>
                  </a:lnTo>
                  <a:lnTo>
                    <a:pt x="566127" y="732548"/>
                  </a:lnTo>
                  <a:lnTo>
                    <a:pt x="571995" y="724865"/>
                  </a:lnTo>
                  <a:lnTo>
                    <a:pt x="581202" y="712825"/>
                  </a:lnTo>
                  <a:lnTo>
                    <a:pt x="586778" y="689965"/>
                  </a:lnTo>
                  <a:lnTo>
                    <a:pt x="582714" y="666635"/>
                  </a:lnTo>
                  <a:lnTo>
                    <a:pt x="573925" y="653148"/>
                  </a:lnTo>
                  <a:lnTo>
                    <a:pt x="568909" y="645464"/>
                  </a:lnTo>
                  <a:lnTo>
                    <a:pt x="559193" y="639152"/>
                  </a:lnTo>
                  <a:lnTo>
                    <a:pt x="559193" y="689013"/>
                  </a:lnTo>
                  <a:lnTo>
                    <a:pt x="556247" y="702716"/>
                  </a:lnTo>
                  <a:lnTo>
                    <a:pt x="548093" y="714146"/>
                  </a:lnTo>
                  <a:lnTo>
                    <a:pt x="535774" y="721969"/>
                  </a:lnTo>
                  <a:lnTo>
                    <a:pt x="520344" y="724865"/>
                  </a:lnTo>
                  <a:lnTo>
                    <a:pt x="505485" y="721969"/>
                  </a:lnTo>
                  <a:lnTo>
                    <a:pt x="493115" y="714146"/>
                  </a:lnTo>
                  <a:lnTo>
                    <a:pt x="484632" y="702716"/>
                  </a:lnTo>
                  <a:lnTo>
                    <a:pt x="481495" y="689013"/>
                  </a:lnTo>
                  <a:lnTo>
                    <a:pt x="484441" y="675297"/>
                  </a:lnTo>
                  <a:lnTo>
                    <a:pt x="492594" y="663879"/>
                  </a:lnTo>
                  <a:lnTo>
                    <a:pt x="504901" y="656056"/>
                  </a:lnTo>
                  <a:lnTo>
                    <a:pt x="520344" y="653148"/>
                  </a:lnTo>
                  <a:lnTo>
                    <a:pt x="535190" y="655878"/>
                  </a:lnTo>
                  <a:lnTo>
                    <a:pt x="547573" y="663397"/>
                  </a:lnTo>
                  <a:lnTo>
                    <a:pt x="556056" y="674763"/>
                  </a:lnTo>
                  <a:lnTo>
                    <a:pt x="559193" y="689013"/>
                  </a:lnTo>
                  <a:lnTo>
                    <a:pt x="559193" y="639152"/>
                  </a:lnTo>
                  <a:lnTo>
                    <a:pt x="547535" y="631558"/>
                  </a:lnTo>
                  <a:lnTo>
                    <a:pt x="522770" y="626414"/>
                  </a:lnTo>
                  <a:lnTo>
                    <a:pt x="497484" y="630161"/>
                  </a:lnTo>
                  <a:lnTo>
                    <a:pt x="474548" y="642899"/>
                  </a:lnTo>
                  <a:lnTo>
                    <a:pt x="458901" y="662635"/>
                  </a:lnTo>
                  <a:lnTo>
                    <a:pt x="453390" y="685482"/>
                  </a:lnTo>
                  <a:lnTo>
                    <a:pt x="457771" y="708825"/>
                  </a:lnTo>
                  <a:lnTo>
                    <a:pt x="471779" y="729996"/>
                  </a:lnTo>
                  <a:lnTo>
                    <a:pt x="474548" y="732548"/>
                  </a:lnTo>
                  <a:lnTo>
                    <a:pt x="453085" y="744245"/>
                  </a:lnTo>
                  <a:lnTo>
                    <a:pt x="435000" y="759764"/>
                  </a:lnTo>
                  <a:lnTo>
                    <a:pt x="421081" y="778662"/>
                  </a:lnTo>
                  <a:lnTo>
                    <a:pt x="412115" y="800430"/>
                  </a:lnTo>
                  <a:lnTo>
                    <a:pt x="386613" y="764362"/>
                  </a:lnTo>
                  <a:lnTo>
                    <a:pt x="374967" y="724306"/>
                  </a:lnTo>
                  <a:lnTo>
                    <a:pt x="377050" y="683323"/>
                  </a:lnTo>
                  <a:lnTo>
                    <a:pt x="392709" y="644499"/>
                  </a:lnTo>
                  <a:lnTo>
                    <a:pt x="421830" y="610882"/>
                  </a:lnTo>
                  <a:lnTo>
                    <a:pt x="460895" y="587349"/>
                  </a:lnTo>
                  <a:lnTo>
                    <a:pt x="504304" y="576605"/>
                  </a:lnTo>
                  <a:lnTo>
                    <a:pt x="548703" y="578523"/>
                  </a:lnTo>
                  <a:lnTo>
                    <a:pt x="590778" y="592975"/>
                  </a:lnTo>
                  <a:lnTo>
                    <a:pt x="627189" y="619848"/>
                  </a:lnTo>
                  <a:lnTo>
                    <a:pt x="656082" y="662470"/>
                  </a:lnTo>
                  <a:lnTo>
                    <a:pt x="665861" y="710145"/>
                  </a:lnTo>
                  <a:lnTo>
                    <a:pt x="665861" y="624941"/>
                  </a:lnTo>
                  <a:lnTo>
                    <a:pt x="613537" y="576605"/>
                  </a:lnTo>
                  <a:lnTo>
                    <a:pt x="566432" y="556412"/>
                  </a:lnTo>
                  <a:lnTo>
                    <a:pt x="520344" y="550697"/>
                  </a:lnTo>
                  <a:lnTo>
                    <a:pt x="474256" y="556412"/>
                  </a:lnTo>
                  <a:lnTo>
                    <a:pt x="432816" y="572566"/>
                  </a:lnTo>
                  <a:lnTo>
                    <a:pt x="397713" y="597598"/>
                  </a:lnTo>
                  <a:lnTo>
                    <a:pt x="370586" y="630008"/>
                  </a:lnTo>
                  <a:lnTo>
                    <a:pt x="353098" y="668235"/>
                  </a:lnTo>
                  <a:lnTo>
                    <a:pt x="346900" y="710780"/>
                  </a:lnTo>
                  <a:lnTo>
                    <a:pt x="353098" y="753325"/>
                  </a:lnTo>
                  <a:lnTo>
                    <a:pt x="370586" y="791565"/>
                  </a:lnTo>
                  <a:lnTo>
                    <a:pt x="397713" y="823963"/>
                  </a:lnTo>
                  <a:lnTo>
                    <a:pt x="432816" y="848995"/>
                  </a:lnTo>
                  <a:lnTo>
                    <a:pt x="474256" y="865149"/>
                  </a:lnTo>
                  <a:lnTo>
                    <a:pt x="520344" y="870864"/>
                  </a:lnTo>
                  <a:lnTo>
                    <a:pt x="566432" y="865149"/>
                  </a:lnTo>
                  <a:lnTo>
                    <a:pt x="607860" y="848995"/>
                  </a:lnTo>
                  <a:lnTo>
                    <a:pt x="642975" y="823963"/>
                  </a:lnTo>
                  <a:lnTo>
                    <a:pt x="670102" y="791540"/>
                  </a:lnTo>
                  <a:lnTo>
                    <a:pt x="687590" y="753325"/>
                  </a:lnTo>
                  <a:lnTo>
                    <a:pt x="693788" y="71078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z="1350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DDA0347-3320-4434-A5D3-4181E78B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76" y="1353975"/>
            <a:ext cx="2202762" cy="14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i.pinimg.com/originals/eb/41/5b/eb415b657e37d0c59fa48cdfc626d85e.gif">
            <a:extLst>
              <a:ext uri="{FF2B5EF4-FFF2-40B4-BE49-F238E27FC236}">
                <a16:creationId xmlns:a16="http://schemas.microsoft.com/office/drawing/2014/main" id="{C854BAFF-7587-40BE-9B52-ED463DF55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5158" y="2776735"/>
            <a:ext cx="1065382" cy="15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1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2866967/3839/i/950/depositphotos_38394761-stock-photo-white-3d-human-exclama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3906"/>
            <a:ext cx="1368152" cy="12237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915" y="1124744"/>
            <a:ext cx="8266557" cy="5425336"/>
          </a:xfrm>
          <a:ln>
            <a:solidFill>
              <a:srgbClr val="002060"/>
            </a:solidFill>
            <a:prstDash val="dash"/>
          </a:ln>
        </p:spPr>
        <p:txBody>
          <a:bodyPr>
            <a:normAutofit fontScale="62500" lnSpcReduction="20000"/>
          </a:bodyPr>
          <a:lstStyle/>
          <a:p>
            <a:endParaRPr lang="ru-RU" dirty="0">
              <a:latin typeface="Times New Roman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/>
                <a:cs typeface="Times New Roman"/>
              </a:rPr>
              <a:t>Травма</a:t>
            </a:r>
            <a:r>
              <a:rPr lang="ru-RU" sz="3400" dirty="0">
                <a:latin typeface="Times New Roman"/>
                <a:cs typeface="Times New Roman"/>
              </a:rPr>
              <a:t> – это </a:t>
            </a:r>
            <a:r>
              <a:rPr lang="ru-RU" sz="3400" b="1" dirty="0">
                <a:latin typeface="Times New Roman"/>
                <a:cs typeface="Times New Roman"/>
              </a:rPr>
              <a:t>опыт переживания угрозы</a:t>
            </a:r>
            <a:r>
              <a:rPr lang="ru-RU" sz="3400" dirty="0">
                <a:latin typeface="Times New Roman"/>
                <a:cs typeface="Times New Roman"/>
              </a:rPr>
              <a:t>, который оказывается </a:t>
            </a:r>
            <a:r>
              <a:rPr lang="ru-RU" sz="3400" b="1" dirty="0">
                <a:latin typeface="Times New Roman"/>
                <a:cs typeface="Times New Roman"/>
              </a:rPr>
              <a:t>тяжелее всего, что было до этого в жизни ребенка</a:t>
            </a:r>
            <a:r>
              <a:rPr lang="ru-RU" sz="3400" dirty="0">
                <a:latin typeface="Times New Roman"/>
                <a:cs typeface="Times New Roman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/>
                <a:cs typeface="Times New Roman"/>
              </a:rPr>
              <a:t>Психическая травма</a:t>
            </a:r>
            <a:r>
              <a:rPr lang="ru-RU" sz="3400" dirty="0">
                <a:latin typeface="Times New Roman"/>
                <a:cs typeface="Times New Roman"/>
              </a:rPr>
              <a:t>, имеющая отношение обычно к неожиданному, в высшей степени </a:t>
            </a:r>
            <a:r>
              <a:rPr lang="ru-RU" sz="3400" b="1" dirty="0">
                <a:latin typeface="Times New Roman"/>
                <a:cs typeface="Times New Roman"/>
              </a:rPr>
              <a:t>стрессовому внешнему событию или происшествию</a:t>
            </a:r>
            <a:r>
              <a:rPr lang="ru-RU" sz="3400" dirty="0">
                <a:latin typeface="Times New Roman"/>
                <a:cs typeface="Times New Roman"/>
              </a:rPr>
              <a:t>, как правило, </a:t>
            </a:r>
            <a:r>
              <a:rPr lang="ru-RU" sz="3400" b="1" dirty="0">
                <a:latin typeface="Times New Roman"/>
                <a:cs typeface="Times New Roman"/>
              </a:rPr>
              <a:t>не типичному для детского опыта</a:t>
            </a:r>
            <a:r>
              <a:rPr lang="ru-RU" sz="3400" dirty="0">
                <a:latin typeface="Times New Roman"/>
                <a:cs typeface="Times New Roman"/>
              </a:rPr>
              <a:t>, </a:t>
            </a:r>
            <a:r>
              <a:rPr lang="ru-RU" sz="3400" b="1" dirty="0">
                <a:latin typeface="Times New Roman"/>
                <a:cs typeface="Times New Roman"/>
              </a:rPr>
              <a:t>приводит ребенка в отчаяние</a:t>
            </a:r>
            <a:r>
              <a:rPr lang="ru-RU" sz="3400" dirty="0">
                <a:latin typeface="Times New Roman"/>
                <a:cs typeface="Times New Roman"/>
              </a:rPr>
              <a:t>, переполняя его до такой степени, что </a:t>
            </a:r>
            <a:r>
              <a:rPr lang="ru-RU" sz="3400" b="1" dirty="0">
                <a:latin typeface="Times New Roman"/>
                <a:cs typeface="Times New Roman"/>
              </a:rPr>
              <a:t>он не способен с ним справиться</a:t>
            </a:r>
            <a:r>
              <a:rPr lang="ru-RU" sz="3400" dirty="0">
                <a:latin typeface="Times New Roman"/>
                <a:cs typeface="Times New Roman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/>
                <a:cs typeface="Times New Roman"/>
              </a:rPr>
              <a:t>Травма</a:t>
            </a:r>
            <a:r>
              <a:rPr lang="ru-RU" sz="3400" dirty="0">
                <a:latin typeface="Times New Roman"/>
                <a:cs typeface="Times New Roman"/>
              </a:rPr>
              <a:t> предполагает «</a:t>
            </a:r>
            <a:r>
              <a:rPr lang="ru-RU" sz="3400" b="1" dirty="0">
                <a:latin typeface="Times New Roman"/>
                <a:cs typeface="Times New Roman"/>
              </a:rPr>
              <a:t>безутешное состояние полностью потрясенного ребенка».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Травматизация</a:t>
            </a:r>
            <a:r>
              <a:rPr lang="ru-RU" sz="3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400" b="1" dirty="0">
                <a:solidFill>
                  <a:srgbClr val="C00000"/>
                </a:solidFill>
                <a:latin typeface="Times New Roman"/>
                <a:cs typeface="Times New Roman"/>
              </a:rPr>
              <a:t>всегда связана с угрозой для жизни или безопасности, когда ребенок чувствует себя беспомощным, отданным на произвол тяжелой жизненной ситуации</a:t>
            </a:r>
            <a:r>
              <a:rPr lang="ru-RU" sz="3400" dirty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sz="3400" dirty="0">
                <a:latin typeface="Times New Roman"/>
                <a:cs typeface="Times New Roman"/>
              </a:rPr>
              <a:t>При этом все известные ребенку способы </a:t>
            </a:r>
            <a:r>
              <a:rPr lang="ru-RU" sz="3400" dirty="0" err="1">
                <a:latin typeface="Times New Roman"/>
                <a:cs typeface="Times New Roman"/>
              </a:rPr>
              <a:t>совладания</a:t>
            </a:r>
            <a:r>
              <a:rPr lang="ru-RU" sz="3400" dirty="0">
                <a:latin typeface="Times New Roman"/>
                <a:cs typeface="Times New Roman"/>
              </a:rPr>
              <a:t> не срабатывают, и все его модели толкования о мире, о человеческих отношениях оказываются недостаточными. 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00C5060-E3D5-4567-B89E-E54396D5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44" y="5301208"/>
            <a:ext cx="936104" cy="12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56" y="2606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ln>
            <a:solidFill>
              <a:srgbClr val="002060"/>
            </a:solidFill>
          </a:ln>
        </p:spPr>
        <p:txBody>
          <a:bodyPr anchor="ctr">
            <a:normAutofit fontScale="90000"/>
          </a:bodyPr>
          <a:lstStyle/>
          <a:p>
            <a:pPr algn="ctr"/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Отличительные признаки травли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(примеры)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824536"/>
          </a:xfrm>
          <a:ln>
            <a:solidFill>
              <a:srgbClr val="002060"/>
            </a:solidFill>
            <a:prstDash val="lgDash"/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endParaRPr lang="ru-RU" sz="1575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кого-то из детей в классе не любят, у него нет друзей, его неохотно принимают в игру, но насилия в его адрес нет, это не травля, 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непопулярность.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При непопулярности человеку может быть обидно, грустно и одиноко.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При травле ему страшно, он чувствует себя не в безопасности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дети поругались или даже подрались, при этом сегодня этот стукнул того, а завтра наоборот, или только что они дрались, а теперь вместе играют в футбол, если они взаимодействуют на равных, это не травля, это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конфликты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Вовсе избежать ссор и даже драк невозможно, и не стоит ставить такую цель, детям нужно научиться управляться со своей агрессией, отстаивать свои права, ссориться и мириться.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При травле нет смены ролей, нет равенства сторон конфликта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при травле одни всегда нападают, а другие всегда страдают.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один ребенок кого-то задирает, обижает, дразнит, а остальные его в этом не поддерживают, осуждают его действия, сочувствуют пострадавшим от нападок, это не травля, это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проблема с агрессивным поведением конкретного ребенка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47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6475</TotalTime>
  <Words>1967</Words>
  <Application>Microsoft Office PowerPoint</Application>
  <PresentationFormat>Экран (4:3)</PresentationFormat>
  <Paragraphs>183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Monotype Corsiva</vt:lpstr>
      <vt:lpstr>Symbol</vt:lpstr>
      <vt:lpstr>Times New Roman</vt:lpstr>
      <vt:lpstr>Wingdings</vt:lpstr>
      <vt:lpstr>Тема Office</vt:lpstr>
      <vt:lpstr>Практико-ориентированный семинар в рамках реализации проекта   «Антибуллинговая политика в школе»</vt:lpstr>
      <vt:lpstr>Детство</vt:lpstr>
      <vt:lpstr>Презентация PowerPoint</vt:lpstr>
      <vt:lpstr>Тезаурус</vt:lpstr>
      <vt:lpstr>Презентация PowerPoint</vt:lpstr>
      <vt:lpstr>Практикум…</vt:lpstr>
      <vt:lpstr>Практикум…</vt:lpstr>
      <vt:lpstr>Презентация PowerPoint</vt:lpstr>
      <vt:lpstr> Отличительные признаки травли (примеры) </vt:lpstr>
      <vt:lpstr>ДЕЙСТВУЮЩИЕ ЛИЦА (работа с каждой категорией участников строится по разному) </vt:lpstr>
      <vt:lpstr>Различие между конфликтом и буллингом</vt:lpstr>
      <vt:lpstr>Различие между конфликтом и буллингом</vt:lpstr>
      <vt:lpstr>Упражнение «Лампочка» </vt:lpstr>
      <vt:lpstr>Уважаемые коллеги,  внимательно изучите ситуацию!</vt:lpstr>
      <vt:lpstr>Презентация PowerPoint</vt:lpstr>
      <vt:lpstr>Презентация PowerPoint</vt:lpstr>
      <vt:lpstr>Инструкция командам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Организационно-деятельностная  игра для руководителей КЦСОН по формированию навыков командообразования и делегирования полномочий «Я и моя команда»</dc:title>
  <dc:creator>Админ</dc:creator>
  <cp:lastModifiedBy>Паршина Наталья Олеговна</cp:lastModifiedBy>
  <cp:revision>305</cp:revision>
  <cp:lastPrinted>2023-04-25T02:16:41Z</cp:lastPrinted>
  <dcterms:created xsi:type="dcterms:W3CDTF">2017-10-01T01:51:55Z</dcterms:created>
  <dcterms:modified xsi:type="dcterms:W3CDTF">2023-09-07T00:05:26Z</dcterms:modified>
</cp:coreProperties>
</file>