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22.04.2022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5386036" y="1928192"/>
            <a:ext cx="659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ПЕРВОНОЧАЛЬНОГО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5395396" y="2586272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395396" y="3306118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395396" y="364433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741140" y="5465313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803690" y="583648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14DD57-8EFE-4940-907A-4C05694B1F31}"/>
              </a:ext>
            </a:extLst>
          </p:cNvPr>
          <p:cNvGrpSpPr/>
          <p:nvPr/>
        </p:nvGrpSpPr>
        <p:grpSpPr>
          <a:xfrm>
            <a:off x="3838320" y="962448"/>
            <a:ext cx="698040" cy="573480"/>
            <a:chOff x="3943800" y="1125360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7880" y="112536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D9949A-C1BA-4762-96AA-D028E01BF1BD}"/>
              </a:ext>
            </a:extLst>
          </p:cNvPr>
          <p:cNvGrpSpPr/>
          <p:nvPr/>
        </p:nvGrpSpPr>
        <p:grpSpPr>
          <a:xfrm>
            <a:off x="4502596" y="212490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3902AF-0B92-47F3-B3ED-2F33236F4D11}"/>
              </a:ext>
            </a:extLst>
          </p:cNvPr>
          <p:cNvGrpSpPr/>
          <p:nvPr/>
        </p:nvGrpSpPr>
        <p:grpSpPr>
          <a:xfrm>
            <a:off x="4559267" y="3294540"/>
            <a:ext cx="573480" cy="573480"/>
            <a:chOff x="4581360" y="3040920"/>
            <a:chExt cx="573480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81360" y="304092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81360" y="316116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2" name="CustomShape 18"/>
          <p:cNvSpPr/>
          <p:nvPr/>
        </p:nvSpPr>
        <p:spPr>
          <a:xfrm>
            <a:off x="3904560" y="54424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EE7D3-924E-4282-8C9C-73E1ED738F15}"/>
              </a:ext>
            </a:extLst>
          </p:cNvPr>
          <p:cNvGrpSpPr/>
          <p:nvPr/>
        </p:nvGrpSpPr>
        <p:grpSpPr>
          <a:xfrm>
            <a:off x="4361421" y="440406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61B2DD6-4022-455D-9137-EA0DD2F4550F}"/>
              </a:ext>
            </a:extLst>
          </p:cNvPr>
          <p:cNvSpPr txBox="1"/>
          <p:nvPr/>
        </p:nvSpPr>
        <p:spPr>
          <a:xfrm>
            <a:off x="5349482" y="4739581"/>
            <a:ext cx="5807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rgbClr val="E74D39"/>
                </a:solidFill>
                <a:latin typeface="Circe"/>
              </a:rPr>
              <a:t>13,5% 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для среднего бизнеса, </a:t>
            </a:r>
            <a:r>
              <a:rPr lang="ru-RU" spc="-1" dirty="0">
                <a:solidFill>
                  <a:srgbClr val="E74D39"/>
                </a:solidFill>
                <a:latin typeface="Circe"/>
              </a:rPr>
              <a:t>15%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 для малого бизнеса</a:t>
            </a:r>
          </a:p>
        </p:txBody>
      </p:sp>
      <p:sp>
        <p:nvSpPr>
          <p:cNvPr id="39" name="CustomShape 8">
            <a:extLst>
              <a:ext uri="{FF2B5EF4-FFF2-40B4-BE49-F238E27FC236}">
                <a16:creationId xmlns:a16="http://schemas.microsoft.com/office/drawing/2014/main" id="{DFF0EA1C-4C2D-4133-A1AE-7E53691C99D6}"/>
              </a:ext>
            </a:extLst>
          </p:cNvPr>
          <p:cNvSpPr/>
          <p:nvPr/>
        </p:nvSpPr>
        <p:spPr>
          <a:xfrm>
            <a:off x="5349482" y="4311843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КРЕДИТНЫЕ РЕСУРСЫ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r>
              <a:t/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 открытию личного кабинета на электронных торговых площадках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4128109488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12 000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157172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15 000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50 000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0680" y="20854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</a:t>
            </a: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с/х кооперация и поддержка фермеров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442320"/>
            <a:ext cx="274536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Содействие в регистрации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прав на земельные участки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Помощь в оформлении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деклараций, лицензий, сертификатов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Открытие бизнеса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557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ОКАЗАНИЕ УСЛУГ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Поиск источников финансирования, подготовка пакета документов в банки 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лизинговые компании;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Подготовка пакета документов для участия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в конкурсах на получение грантов, субсидий;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ПРОДВИЖЕНИЕ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Маркетинговые исследования,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продвижение товаров и услуг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на рынке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Участие в российских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и международных выставках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Разработка совместных (кооперационных) продуктов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Содействие в разработке и выводе на рынок новых товаров и услуг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Подготовка пакета документов для получения грантов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30000" y="568620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30480" y="399708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17400" y="4815360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регионального маркетингового центра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Создание и проведение отраслевых мероприятий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и оказание услуг по сопровождению и выводу на маркетплейсы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86280" y="5728320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792680" y="329004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сертификация,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стандартизация и испытания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0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914508854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 Bold"/>
              </a:rPr>
              <a:t>СОДЕЙСТВИЕ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</TotalTime>
  <Words>1106</Words>
  <Application>Microsoft Office PowerPoint</Application>
  <PresentationFormat>Широкоэкранный</PresentationFormat>
  <Paragraphs>225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Circe</vt:lpstr>
      <vt:lpstr>Circe Bold</vt:lpstr>
      <vt:lpstr>Circe ExtraLight</vt:lpstr>
      <vt:lpstr>Circe Light</vt:lpstr>
      <vt:lpstr>DejaVu Sans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Бондарева Вероника Владимировна</cp:lastModifiedBy>
  <cp:revision>184</cp:revision>
  <cp:lastPrinted>2021-10-14T09:49:42Z</cp:lastPrinted>
  <dcterms:created xsi:type="dcterms:W3CDTF">2021-05-05T05:27:08Z</dcterms:created>
  <dcterms:modified xsi:type="dcterms:W3CDTF">2022-04-22T00:35:58Z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